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acob lifted up his eyes, and looked, and, behold, Esau came, and with him four hundred men. And he divided the children unto Leah, and unto Rachel, and unto the two handmaid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acob lifted up his eyes, and looked, and, behold, Esau came, and with him four hundred men. And he divided the children unto Leah, and unto Rachel, and unto the two handmaid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put the handmaids and their children foremost, and Leah and her children after, and Rachel and Joseph hindermos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put the handmaids and their children foremost, and Leah and her children after, and Rachel and Joseph hindermos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assed over before them, and bowed himself to the ground seven times, until he came near to his broth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assed over before them, and bowed himself to the ground seven times, until he came near to his brot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sau ran to meet him, and embraced him, and fell on his neck, and kissed him: and they wep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sau ran to meet him, and embraced him, and fell on his neck, and kissed him: and they we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lifted up his eyes, and saw the women and the children; and said, Who are those with you? And he said, The children which God has graciously given your servan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lifted up his eyes, and saw the women and the children; and said, Who are those with you? And he said, The children which God has graciously given your serva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handmaidens came near, they and their children, and they bowed themselv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Leah also with her children came near, and bowed themselves: and after came Joseph near and Rachel, and they bowed themsel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Leah also with her children came near, and bowed themselves: and after came Joseph near and Rachel, and they bowed themselv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What mean you by all this drove which I met? And he said, These are to find grace in the sight of my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What mean you by all this drove which I met? And he said, These are to find grace in the sight of my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Esau said, I have enough, my brother; keep that you have unto yoursel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cob said, Nay, I pray you, if now I have found grace in your sight, then receive my present at my hand: for therefore I have seen your face, as though I had seen the face of God, and you were pleased with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cob said, Nay, I pray you, if now I have found grace in your sight, then receive my present at my hand: for therefore I have seen your face, as though I had seen the face of God, and you were pleased with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acob said, Nay, I pray you, if now I have found grace in your sight, then receive my present at my hand: for therefore I have seen your face, as though I had seen the face of God, and you were pleased with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ake, I pray you, my blessing that is brought to you; because God has dealt graciously with me, and because I have enough. And he urged him, and he took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ake, I pray you, my blessing that is brought to you; because God has dealt graciously with me, and because I have enough. And he urged him, and he took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ake, I pray you, my blessing that is brought to you; because God has dealt graciously with me, and because I have enough. And he urged him, and he took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Let us take our journey, and let us go, and I will go before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My lord knows that the children are tender, and the flocks and herds with young are with me: and if men should beat them one day, all the flock will di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My lord knows that the children are tender, and the flocks and herds with young are with me: and if men should beat them one day, all the flock will di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my lord, I pray you, pass over before his servant: and I will lead on softly, according as the cattle that goes before me and the children be able to endure, until I come unto my lord unto Sei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my lord, I pray you, pass over before his servant: and I will lead on softly, according as the cattle that goes before me and the children be able to endure, until I come unto my lord unto Sei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Let my lord, I pray you, pass over before his servant: and I will lead on softly, according as the cattle that goes before me and the children be able to endure, until I come unto my lord unto Sei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sau said, Let me now leave with you some of the folk that are with me. And he said, What needs it? let me find grace in the sight of my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sau said, Let me now leave with you some of the folk that are with me. And he said, What needs it? let me find grace in the sight of my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Esau said, Let me now leave with you some of the folk that are with me. And he said, What needs it? let me find grace in the sight of my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Esau returned that day on his way unto Sei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acob journeyed to Succoth, and built him an house, and made booths for his cattle: therefore the name of the place is called Succo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acob journeyed to Succoth, and built him an house, and made booths for his cattle: therefore the name of the place is called Succo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cob came to Shalem, a city of Shechem, which is in the land of Canaan, when he came from Padanaram; and pitched his tent before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cob came to Shalem, a city of Shechem, which is in the land of Canaan, when he came from Padanaram; and pitched his tent before the c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bought a parcel of a field, where he had spread his tent, at the hand of the children of Hamor, Shechem's father, for an hundred pieces of mone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bought a parcel of a field, where he had spread his tent, at the hand of the children of Hamor, Shechem's father, for an hundred pieces of mone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erected there an altar, and called it Elelohe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க்கோபு தன் கண்களை ஏறெடுத்து, இதோ, ஏசாவும் அவனோடேகூட நானூறு மனிதரும் வருகிறதைக் கண்டு, 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யாளிடத்திலும் ராகேலிடத்திலும் இரண்டு பணிவிடைக்காரிகளிடத்திலும் வெவ்வேறாகப் பிரித்து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ணிவிடைக்காரிகளையும் அவர்கள் பிள்ளைகளையும் முதலிலும், லேயாளையும் அவள் பிள்ளைகளையும் இடை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லையும் யோசேப்பையும் கடையிலும்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ன் அவர்களுக்கு முன்னாக நடந்து போய், ஏழுவிசை தரைமட்டும் குனிந்து வணங்கி, தன் சகோதரன் கிட்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ஏசா எதிர்கொண்டு ஓடிவந்து, அவனைத் தழுவி, அவன் கழுத்தைக் கட்டிக்கொண்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ஞ்செய்தான்; இருவரும்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தன் கண்களை ஏறெடுத்து ஸ்திரீகளையும் பிள்ளைகளையும் கண்டு: உன்னோடிருக்கிற இவர்கள்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பணிவிடைக்காரிகளும் அவர்கள் பிள்ளைகளும் சேர்ந்து வந்து வண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லேயாளும் அவள் பிள்ளைகளும் சேர்ந்து வந்து வணங்கினார்கள்; பின்பு யோசேப்பும் ராகேலும் சேர்ந்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எனக்கு எதிர்கொண்டுவந்த அந்த மந்தையெல்லாம் என்னத்துக்கு என்றான். அதற்கு அவ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ன் கண்களில் எனக்குத் தயவு கிடைக்கிறதற்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ஏசா: என் சகோதரனே, எனக்குப் போதுமானது உண்டு; உன்னுடையது உனக்கு இருக்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யாக்கோபு: அப்படி அல்ல, உம்முடைய கண்களில் எனக்குத் தயவு கிடைத்ததேயானால், என் வெகுமதி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ருந்து ஏற்றுக்கொள்ளும்; நீர் என்மேல் பிரியமானீர், நான் உம்முடைய முகத்தைக் கண்ட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க் கண்டதுபோ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ன் எனக்கு அநுக்கிரகம் செய்திருக்கிறார்; வேண்டியதெல்லாம் எனக்கு உண்டு; ஆகையால் உ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ப்பட்ட என் காணிக்கையை ஏற்றுக்கொள்ளும் என்று சொல்லி, அவனை வருந்திக்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 அதை ஏற்று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அவன்: நாம் புறப்பட்டுப் போவோம் வா, நான் உனக்கு முன் ந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அவன்: பிள்ளைகள் இளம் பிள்ளைகளென்றும், கறவையான ஆடுமாடுகள் என்னிடத்தில் இருக்கிற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ஆண்டவனுக்குத் தெரியும்; அவைகளை ஒரு நாளாவது துரிதமாய் ஓட்டினால், மந்தையெல்லாம் மாண்டு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ன் ஆண்டவனாகிய நீர் உமது அடியானுக்கு முன்னே போம்; நான் சேயீருக்கு என் ஆண்டவனிடத்தில் வரு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முன் நடக்கிற மந்தைகளின் கால் நடைக்கும் பிள்ளைகளின் கால்நடைக்கும் தக்கதாக, மெதுவாய்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க்கொண்டு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ஏசா: என்னிடத்திலிருக்கிற ஜனங்களில் சிலரை நான் உன்னிடத்தில் நிறுத்திவிட்டுப் போ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அது என்னத்திற்கு, என் ஆண்டவனுடைய கண்களில் எனக்குத் தயவுகிடைத்தால் 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ன்றைத்தினம் ஏசா திரும்பித் தான் வந்த வழியே சேயீரு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க்கோபு சுக்கோத்துக்குப் பிரயாணம்பண்ணி, தனக்கு ஒரு வீடு கட்டி, தன் மிருகஜீவன்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ங்களைப் போட்டான்; அதினாலே அந்த ஸ்தலத்துக்குச் சுக்கோத்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க்கோபு பதான் அராமிலிருந்து வந்தபின் கானான் தேசத்திலிருக்கிற சாலேம் என்னும் சீகே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கு அருகே சென்று பட்டணத்துக்கு எதிரே கூடாரம்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 கூடாரம் போட்ட வெளியின் நிலத்தைச் சீகேமின் தகப்பனாகிய ஏமோரின் புத்திரர் கையிலே நூறு வெள்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சு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ங்கே ஒரு பலிபீடத்தைக் கட்டி, அதற்கு ஏல்எல்லோகே இஸ்ரவேல்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3]]></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2026-10-21T01:48:58Z</dcterms:created>
  <dcterms:modified xsi:type="dcterms:W3CDTF">2026-10-21T01:48:58Z</dcterms:modified>
  <dc:title>ஆதியாகமம் : 33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