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presProps" Target="presProps.xml"/>
  <Relationship Id="rId76" Type="http://schemas.openxmlformats.org/officeDocument/2006/relationships/viewProps" Target="viewProps.xml"/>
  <Relationship Id="rId7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முவேல் சவுலைப் பார்த்து: நான் உம்மோடேகூடத் திரும்பிவருவதில்லை; கர்த்தருடைய வார்த்தையைப் புறக்கணித்தீர்; நீர் இஸ்ரவேலின்மேல் ராஜாவாயிராதபடிக்கு, கர்த்தர் உம்மையும் புறக்கணித்துத் தள்ளினார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முவேல் சவுலைப் பார்த்து: நான் உம்மோடேகூடத் திரும்பிவருவதில்லை; கர்த்தருடைய வார்த்தையைப் புறக்கணித்தீர்; நீர் இஸ்ரவேலின்மேல் ராஜாவாயிராதபடிக்கு, கர்த்தர் உம்மையும் புறக்கணித்துத் தள்ளினார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ோகும்படி சாமுவேல் திரும்புகிறபோது, சவுல், அவன் சால்வையின் தொங்கலைப் பிடித்துக்கொண்டான், அது கிழிந்துபோ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ோகும்படி சாமுவேல் திரும்புகிறபோது, சவுல், அவன் சால்வையின் தொங்கலைப் பிடித்துக்கொண்டான், அது கிழிந்துபோ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சாமுவேல் அவனை நோக்கி: கர்த்தர் இன்று உம்மிடத்திலிருந்த இஸ்ரவேலின் ராஜ்யத்தைக் கிழித்துப்போட்டு; உம்மைப்பார்க்கிலும் உத்தமனாயிருக்கிற உம்முடைய தோழனுக்கு அதைக் கொடுத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சாமுவேல் அவனை நோக்கி: கர்த்தர் இன்று உம்மிடத்திலிருந்த இஸ்ரவேலின் ராஜ்யத்தைக் கிழித்துப்போட்டு; உம்மைப்பார்க்கிலும் உத்தமனாயிருக்கிற உம்முடைய தோழனுக்கு அதைக் கொடுத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ின் ஜெயபலமானவர் பொய்சொல்லுகிறதும் இல்லை; தாம் சொன்னதைப்பற்றி மனஸ்தாபப்படுகிறதும் இல்லை; மனம் மாற அவர் மனுஷன் அல்ல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ின் ஜெயபலமானவர் பொய்சொல்லுகிறதும் இல்லை; தாம் சொன்னதைப்பற்றி மனஸ்தாபப்படுகிறதும் இல்லை; மனம் மாற அவர் மனுஷன் அல்ல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வன்: நான் பாவஞ்செய்தேன்; இப்போது என் ஜனத்தின் மூப்பருக்கு முன்பாகவும், இஸ்ரவேலுக்கு முன்பாகவும் நீர் என்னைக் கனம்பண்ணி, நான் உம்முடைய தேவனாகிய கர்த்தரைப் பணிந்துகொள்ளும்படிக்கு, என்னோடேகூடத் திரும்பிவாரும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வன்: நான் பாவஞ்செய்தேன்; இப்போது என் ஜனத்தின் மூப்பருக்கு முன்பாகவும், இஸ்ரவேலுக்கு முன்பாகவும் நீர் என்னைக் கனம்பண்ணி, நான் உம்முடைய தேவனாகிய கர்த்தரைப் பணிந்துகொள்ளும்படிக்கு, என்னோடேகூடத் திரும்பிவாரும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வன்: நான் பாவஞ்செய்தேன்; இப்போது என் ஜனத்தின் மூப்பருக்கு முன்பாகவும், இஸ்ரவேலுக்கு முன்பாகவும் நீர் என்னைக் கனம்பண்ணி, நான் உம்முடைய தேவனாகிய கர்த்தரைப் பணிந்துகொள்ளும்படிக்கு, என்னோடேகூடத் திரும்பிவாரும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சாமுவேல் திரும்பிச் சவுலுக்குப் பின்சென்றான்; சவுல் கர்த்தரைப் பணிந்துகொண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சாமுவேல்: அமலேக்கின் ராஜாவாகிய ஆகாகை என்னிடத்தில் கொண்டுவாருங்கள் என்றான்; ஆகாக் சந்தோஷமாய் அவனிடத்தில் வந்து, மரணத்தின் கசப்பு அற்றுப்போனது நிச்சயம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சாமுவேல்: அமலேக்கின் ராஜாவாகிய ஆகாகை என்னிடத்தில் கொண்டுவாருங்கள் என்றான்; ஆகாக் சந்தோஷமாய் அவனிடத்தில் வந்து, மரணத்தின் கசப்பு அற்றுப்போனது நிச்சயம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ாமுவேல்: உன் பட்டயம் ஸ்திரீகளைப் பிள்ளையற்றவர்களாக்கினதுபோல, ஸ்திரீகளுக்குள்ளே உன் தாயும் பிள்ளையற்றவளாவாள் என்று சொல்லி; சாமுவேல் கில்காலிலே கர்த்தருக்கு முன்பாக ஆகாகைத் துண்டித்துப்போ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ாமுவேல்: உன் பட்டயம் ஸ்திரீகளைப் பிள்ளையற்றவர்களாக்கினதுபோல, ஸ்திரீகளுக்குள்ளே உன் தாயும் பிள்ளையற்றவளாவாள் என்று சொல்லி; சாமுவேல் கில்காலிலே கர்த்தருக்கு முன்பாக ஆகாகைத் துண்டித்துப்போ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ாமுவேல்: உன் பட்டயம் ஸ்திரீகளைப் பிள்ளையற்றவர்களாக்கினதுபோல, ஸ்திரீகளுக்குள்ளே உன் தாயும் பிள்ளையற்றவளாவாள் என்று சொல்லி; சாமுவேல் கில்காலிலே கர்த்தருக்கு முன்பாக ஆகாகைத் துண்டித்துப்போ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பு சாமுவேல் ராமாவுக்குப் போனான்; சவுலோ தன் ஊராகிய கிபியாவிலிருக்கிற தன் வீட்டுக்குப் போய்வி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வுல் மரணமடையும் நாள்மட்டும் சாமுவேல் அப்புறம் அவனைக் கண்டு பேசவில்லை; இஸ்ரவேலின்மேல் சவுலை ராஜாவாக்கினதற்காகக் கர்த்தர் மனஸ்தாபப்பட்டதினிமித்தம், சாமுவேல் சவுலுக்காகத் துக்கித்துக்கொண்டிரு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வுல் மரணமடையும் நாள்மட்டும் சாமுவேல் அப்புறம் அவனைக் கண்டு பேசவில்லை; இஸ்ரவேலின்மேல் சவுலை ராஜாவாக்கினதற்காகக் கர்த்தர் மனஸ்தாபப்பட்டதினிமித்தம், சாமுவேல் சவுலுக்காகத் துக்கித்துக்கொண்டிரு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சாமுவேல் சவுலை நோக்கி: இஸ்ரவேலராகிய தம்முடைய ஜனங்கள் மேல் உம்மை ராஜாவாக அபிஷேகம் பண்ணுகிறதற்குக் கர்த்தர் என்னை அனுப்பினாரே; இப்போதும் கர்த்தருடைய வார்த்தைகளின் சத்தத்தைக்கேளும்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சாமுவேல் சவுலை நோக்கி: இஸ்ரவேலராகிய தம்முடைய ஜனங்கள் மேல் உம்மை ராஜாவாக அபிஷேகம் பண்ணுகிறதற்குக் கர்த்தர் என்னை அனுப்பினாரே; இப்போதும் கர்த்தருடைய வார்த்தைகளின் சத்தத்தைக்கேளும்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ேனைகளின் கர்த்தர் சொல்லுகிறது என்னவென்றால், இஸ்ரவேலர் எகிப்திலிருந்து வந்தபோது, அமலேக்கு அவர்களுக்கு வழிமறித்த செய்கையை மனதிலே வைத்திருக்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ேனைகளின் கர்த்தர் சொல்லுகிறது என்னவென்றால், இஸ்ரவேலர் எகிப்திலிருந்து வந்தபோது, அமலேக்கு அவர்களுக்கு வழிமறித்த செய்கையை மனதிலே வைத்திருக்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நீ போய், அமலேக்கை மடங்கடித்து, அவனுக்கு உண்டான எல்லாவற்றையும் சங்கரித்து, அவன்மேல் இரக்கம் வைக்காமல், புருஷரையும், ஸ்திரீகளையும், பிள்ளைகளையும், குழந்தைகளையும், மாடுகளையும், ஆடுகளையும், ஒட்டகங்களையும், கழுதைகளையும் கொன்றுபோடக்கடவாய் என்கிறார் என்று சொன்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நீ போய், அமலேக்கை மடங்கடித்து, அவனுக்கு உண்டான எல்லாவற்றையும் சங்கரித்து, அவன்மேல் இரக்கம் வைக்காமல், புருஷரையும், ஸ்திரீகளையும், பிள்ளைகளையும், குழந்தைகளையும், மாடுகளையும், ஆடுகளையும், ஒட்டகங்களையும், கழுதைகளையும் கொன்றுபோடக்கடவாய் என்கிறார் என்று சொன்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வுல்: இதை ஜனங்களுக்கு அறியப்படுத்தி, தெலாயிமிலே அவர்களைத் தொகைபார்த்தான்; அவர்கள் இரண்டு லட்சம் காலாட்களும், யூதா ஜனங்கள் பதினாயிரம்பேருமாயி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வுல்: இதை ஜனங்களுக்கு அறியப்படுத்தி, தெலாயிமிலே அவர்களைத் தொகைபார்த்தான்; அவர்கள் இரண்டு லட்சம் காலாட்களும், யூதா ஜனங்கள் பதினாயிரம்பேருமாயிரு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வுல் அமலேக்குடைய பட்டணமட்டும் வந்து, பள்ளத்தாக்கிலே ஒரு பதிவிடையை வை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் கேனியரை நோக்கி: நான் அமலேக்கியரோடேகூட உங்களையும் வாரிக்கொள்ளாதபடிக்கு, நீங்கள் அவர்கள் நடுவிலிருந்து புறப்பட்டு விலகிப்போங்கள்; இஸ்ரவேல் எகிப்திலிருந்து வந்தபோது, நீங்கள் அவர்கள் எல்லாருக்கும் தயவுசெய்தீர்கள் என்றான்; அப்படியே கேனியர் அமலேக்கியரின் நடுவிலிருந்து விலகிப்போ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் கேனியரை நோக்கி: நான் அமலேக்கியரோடேகூட உங்களையும் வாரிக்கொள்ளாதபடிக்கு, நீங்கள் அவர்கள் நடுவிலிருந்து புறப்பட்டு விலகிப்போங்கள்; இஸ்ரவேல் எகிப்திலிருந்து வந்தபோது, நீங்கள் அவர்கள் எல்லாருக்கும் தயவுசெய்தீர்கள் என்றான்; அப்படியே கேனியர் அமலேக்கியரின் நடுவிலிருந்து விலகிப்போ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் கேனியரை நோக்கி: நான் அமலேக்கியரோடேகூட உங்களையும் வாரிக்கொள்ளாதபடிக்கு, நீங்கள் அவர்கள் நடுவிலிருந்து புறப்பட்டு விலகிப்போங்கள்; இஸ்ரவேல் எகிப்திலிருந்து வந்தபோது, நீங்கள் அவர்கள் எல்லாருக்கும் தயவுசெய்தீர்கள் என்றான்; அப்படியே கேனியர் அமலேக்கியரின் நடுவிலிருந்து விலகிப்போ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வுல்: ஆவிலா துவக்கி எகிப்திற்கு எதிரேயிருக்கிற சூருக்குப்போகும் எல்லைமட்டும் இருந்த அமலேக்கியரை மடங்கடித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வுல்: ஆவிலா துவக்கி எகிப்திற்கு எதிரேயிருக்கிற சூருக்குப்போகும் எல்லைமட்டும் இருந்த அமலேக்கியரை மடங்கடித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மலேக்கியரின் ராஜாவாகிய ஆகாகை உயிரோடே பிடித்தான்; ஜனங்கள் யாவரையும் பட்டயக் கருக்கினாலே சங்காரம்பண்ண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வுலும் ஜனங்களும், ஆகாகையும், ஆடுமாடுகளில் முதல்தரமானவைகளையும், இரண்டாந்தரமானவைகளையும், ஆட்டுக்குட்டிகளையும், நலமான எல்லாவற்றையும், அழித்துப்போடமனதில்லாமல் தப்பவைத்து, அற்பமானவைகளும் உதவாதவைகளுமான சகல வஸ்துக்களையும் முற்றிலும் அழித்துப்போட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வுலும் ஜனங்களும், ஆகாகையும், ஆடுமாடுகளில் முதல்தரமானவைகளையும், இரண்டாந்தரமானவைகளையும், ஆட்டுக்குட்டிகளையும், நலமான எல்லாவற்றையும், அழித்துப்போடமனதில்லாமல் தப்பவைத்து, அற்பமானவைகளும் உதவாதவைகளுமான சகல வஸ்துக்களையும் முற்றிலும் அழித்துப்போ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வுலும் ஜனங்களும், ஆகாகையும், ஆடுமாடுகளில் முதல்தரமானவைகளையும், இரண்டாந்தரமானவைகளையும், ஆட்டுக்குட்டிகளையும், நலமான எல்லாவற்றையும், அழித்துப்போடமனதில்லாமல் தப்பவைத்து, அற்பமானவைகளும் உதவாதவைகளுமான சகல வஸ்துக்களையும் முற்றிலும் அழித்துப்போட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கர்த்தருடைய வார்த்தை சாமுவேலுக்கு உண்டாகி, அவர் சொன்னது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கர்த்தருடைய வார்த்தை சாமுவேலுக்கு உண்டாகி, அவர் சொன்னது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சவுலை ராஜாவாக்கினது எனக்கு மனஸ்தாபமாயிருக்கிறது; அவன் என்னைவிட்டுத் திரும்பி, என் வார்த்தைகளை நிறைவேற்றாமற்போனான் என்றார்; அப்பொழுது சாமுவேல் மனம் நொந்து, இராமுழுதும் கர்த்தரை நோக்கிக் கூப்பி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சவுலை ராஜாவாக்கினது எனக்கு மனஸ்தாபமாயிருக்கிறது; அவன் என்னைவிட்டுத் திரும்பி, என் வார்த்தைகளை நிறைவேற்றாமற்போனான் என்றார்; அப்பொழுது சாமுவேல் மனம் நொந்து, இராமுழுதும் கர்த்தரை நோக்கிக் கூப்பிட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ுநாள் அதிகாலமே சாமுவேல் சவுலைச் சந்திக்கப்போனான்; அப்பொழுது சவுல் கர்மேலுக்கு வந்து, தனக்கு ஒரு ஜெயஸ்தம்பம் நாட்டி, பின்பு பல இடங்களில் சென்று கில்காலுக்குப் போனான் என்று, சாமுவேலுக்கு அறிவிக்கப்பட்ட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ுநாள் அதிகாலமே சாமுவேல் சவுலைச் சந்திக்கப்போனான்; அப்பொழுது சவுல் கர்மேலுக்கு வந்து, தனக்கு ஒரு ஜெயஸ்தம்பம் நாட்டி, பின்பு பல இடங்களில் சென்று கில்காலுக்குப் போனான் என்று, சாமுவேலுக்கு அறிவிக்கப்பட்ட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ுநாள் அதிகாலமே சாமுவேல் சவுலைச் சந்திக்கப்போனான்; அப்பொழுது சவுல் கர்மேலுக்கு வந்து, தனக்கு ஒரு ஜெயஸ்தம்பம் நாட்டி, பின்பு பல இடங்களில் சென்று கில்காலுக்குப் போனான் என்று, சாமுவேலுக்கு அறிவிக்கப்பட்ட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முவேல் சவுலினிடத்தில் போனான்; சவுல் அவனை நோக்கி: நீர் கர்த்தரால் ஆசீர்வதிக்கப்பட்டவர்; கர்த்தருடைய வார்த்தையை நிறைவேற்றினேன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முவேல் சவுலினிடத்தில் போனான்; சவுல் அவனை நோக்கி: நீர் கர்த்தரால் ஆசீர்வதிக்கப்பட்டவர்; கர்த்தருடைய வார்த்தையை நிறைவேற்றினேன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ச் சாமுவேல்: அப்படியானால் என் காதுகளில் விழுகிற ஆடுகளின் சத்தமும், எனக்குக் கேட்கிற மாடுகளின் சத்தமும் என்ன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ச் சவுல்: அமலேக்கியரிடத்திலிருந்து அவைகளைக் கொண்டுவந்தார்கள்; ஜனங்கள் ஆடுமாடுகளில் நலமானவைகளை உம்முடைய தேவனாகிய கர்த்தருக்குப் பலியிடும்படிக்குத் தப்பவைத்தார்கள்; மற்றவைகளை முற்றிலும் அழித்துப்போட்டோம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ச் சவுல்: அமலேக்கியரிடத்திலிருந்து அவைகளைக் கொண்டுவந்தார்கள்; ஜனங்கள் ஆடுமாடுகளில் நலமானவைகளை உம்முடைய தேவனாகிய கர்த்தருக்குப் பலியிடும்படிக்குத் தப்பவைத்தார்கள்; மற்றவைகளை முற்றிலும் அழித்துப்போட்டோம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ச் சவுல்: அமலேக்கியரிடத்திலிருந்து அவைகளைக் கொண்டுவந்தார்கள்; ஜனங்கள் ஆடுமாடுகளில் நலமானவைகளை உம்முடைய தேவனாகிய கர்த்தருக்குப் பலியிடும்படிக்குத் தப்பவைத்தார்கள்; மற்றவைகளை முற்றிலும் அழித்துப்போட்டோம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ாமுவேல்: அந்தப் பேச்சை விடும், கர்த்தர் இந்த இராத்திரியிலே எனக்குச் சொன்னதை உமக்கு அறிவிக்கிறேன் என்று சவுலோடே சொன்னான். அவன்: சொல்லும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ாமுவேல்: அந்தப் பேச்சை விடும், கர்த்தர் இந்த இராத்திரியிலே எனக்குச் சொன்னதை உமக்கு அறிவிக்கிறேன் என்று சவுலோடே சொன்னான். அவன்: சொல்லும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சாமுவேல்: நீர் உம்முடைய பார்வைக்குச் சிறியவராயிருந்தபோது அல்லவோ இஸ்ரவேல் கோத்திரங்களுக்குத் தலைவரானீர்; கர்த்தர் உம்மை இஸ்ரவேலின்மேல் ராஜாவாக அபிஷேகம் பண்ணுவித்தாரே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சாமுவேல்: நீர் உம்முடைய பார்வைக்குச் சிறியவராயிருந்தபோது அல்லவோ இஸ்ரவேல் கோத்திரங்களுக்குத் தலைவரானீர்; கர்த்தர் உம்மை இஸ்ரவேலின்மேல் ராஜாவாக அபிஷேகம் பண்ணுவித்தாரே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கர்த்தர்: நீ போய் அமலேக்கியராகிய அந்தப் பாவிகளைச் சங்கரித்து, அவர்களை நிர்மூலமாக்கித் தீருமட்டும், அவர்களோடு யுத்தம் பண்ணு என்று சொல்லி, உம்மை அந்த வழியாய் அனுப்பின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கர்த்தர்: நீ போய் அமலேக்கியராகிய அந்தப் பாவிகளைச் சங்கரித்து, அவர்களை நிர்மூலமாக்கித் தீருமட்டும், அவர்களோடு யுத்தம் பண்ணு என்று சொல்லி, உம்மை அந்த வழியாய் அனுப்பின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யிருக்க, நீர் கர்த்தருடைய சொல்லைக்கேளாமல், கொள்ளையின்மேல் பறந்து, கர்த்தருடைய பார்வைக்குப் பொல்லாப்பானதைச் செய்தது என்ன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யிருக்க, நீர் கர்த்தருடைய சொல்லைக்கேளாமல், கொள்ளையின்மேல் பறந்து, கர்த்தருடைய பார்வைக்குப் பொல்லாப்பானதைச் செய்தது என்ன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வுல் சாமுவேலை நோக்கி: நான் கர்த்தருடைய சொல்லைக் கேட்டு, கர்த்தர் என்னை அனுப்பின வழியாய்ப் போய், அமலேக்கின் ராஜாவாகிய ஆகாகைக் கொண்டுவந்து, அமலேக்கியரைச் சங்காரம் பண்ணின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வுல் சாமுவேலை நோக்கி: நான் கர்த்தருடைய சொல்லைக் கேட்டு, கர்த்தர் என்னை அனுப்பின வழியாய்ப் போய், அமலேக்கின் ராஜாவாகிய ஆகாகைக் கொண்டுவந்து, அமலேக்கியரைச் சங்காரம் பண்ணின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ோ உம்முடைய தேவனாகிய கர்த்தருக்குக் கில்காலிலே பலியிடுகிறதற்காக, கொள்ளையிலே சாபத்தீடாகும் ஆடுமாடுகளிலே பிரதானமானவைகளைப் பிடித்துக்கொண்டு வந்தார்கள்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ோ உம்முடைய தேவனாகிய கர்த்தருக்குக் கில்காலிலே பலியிடுகிறதற்காக, கொள்ளையிலே சாபத்தீடாகும் ஆடுமாடுகளிலே பிரதானமானவைகளைப் பிடித்துக்கொண்டு வந்தார்கள்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ச் சாமுவேல்: கர்த்தருடைய சத்தத்திற்குக் கீழ்ப்படிகிறதைப்பார்க்கிலும், சர்வாங்க தகனங்களும் பலிகளும் கர்த்தருக்குப் பிரியமாயிருக்குமோ? பலியைப்பார்க்கிலும் கீழ்ப்படிதலும், ஆட்டுக்கடாக்களின் நிணத்தைப்பார்க்கிலும் செவிகொடுத்தலும் உத்தம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ச் சாமுவேல்: கர்த்தருடைய சத்தத்திற்குக் கீழ்ப்படிகிறதைப்பார்க்கிலும், சர்வாங்க தகனங்களும் பலிகளும் கர்த்தருக்குப் பிரியமாயிருக்குமோ? பலியைப்பார்க்கிலும் கீழ்ப்படிதலும், ஆட்டுக்கடாக்களின் நிணத்தைப்பார்க்கிலும் செவிகொடுத்தலும் உத்தம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ரண்டகம்பண்ணுதல் பில்லிசூனியபாவத்திற்கும், முரட்டாட்டம்பண்ணுதல் அவபக்திக்கும் விக்கிரகாராதனைக்கும் சரியாய் இருக்கிறது; நீர் கர்த்தருடைய வார்த்தையைப் புறக்கணித்தபடியினாலே, அவர் உம்மை ராஜாவாயிராதபடிக்குப் புறக்கணித்துத் தள்ளினார்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ரண்டகம்பண்ணுதல் பில்லிசூனியபாவத்திற்கும், முரட்டாட்டம்பண்ணுதல் அவபக்திக்கும் விக்கிரகாராதனைக்கும் சரியாய் இருக்கிறது; நீர் கர்த்தருடைய வார்த்தையைப் புறக்கணித்தபடியினாலே, அவர் உம்மை ராஜாவாயிராதபடிக்குப் புறக்கணித்துத் தள்ளினார் என்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சவுல் சாமுவேலை நோக்கி: நான் கர்த்தருடைய கட்டளையையும் உம்முடைய வார்த்தைகளையும் மீறினதினாலே பாவஞ்செய்தேன்; நான் ஜனங்களுக்குப் பயந்து, அவர்கள் சொல்லைக் கேட்டே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சவுல் சாமுவேலை நோக்கி: நான் கர்த்தருடைய கட்டளையையும் உம்முடைய வார்த்தைகளையும் மீறினதினாலே பாவஞ்செய்தேன்; நான் ஜனங்களுக்குப் பயந்து, அவர்கள் சொல்லைக் கேட்டே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ோதும் நீர் என் பாவத்தை மன்னித்து, நான் கர்த்தரைப் பணிந்து கொள்ளும்படிக்கு, என்னோடேகூடத் திரும்பிவாரும்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ோதும் நீர் என் பாவத்தை மன்னித்து, நான் கர்த்தரைப் பணிந்து கொள்ளும்படிக்கு, என்னோடேகூடத் திரும்பிவார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ದಕ್ಕೆ ಸಮುವೇಲನು ಸೌಲನಿಗೆ--ನಾನು ನಿನ್ನ ಸಂಗಡ ಹಿಂತಿರುಗಿ ಬರುವದಿಲ್ಲ; ಯಾಕಂದರೆ ನೀನು ಕರ್ತನ ವಾಕ್ಯ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ಸ್ಕಾರಮಾಡಿದಿ; ಕರ್ತನು ನಿನ್ನನ್ನು ಇಸ್ರಾಯೇಲ್ಯರ ಮೇಲೆ ಅರಸನಾಗಿರದ ಹಾಗೆ ತಿರ ಸ್ಕಾರ ಮಾಡಿ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ಸಮುವೇಲನು ಹೋಗುವದ ಕ್ಕೋಸ್ಕರ ತಿರುಗಿಕೊಳ್ಳುವಾಗ ಸೌಲನು ಅವನ ವಸ್ತ್ರದ ಕೊನೆಯನ್ನು ಹಿಡುಕೊಂಡನು. ಆಗ ಅದು ಹರಿ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ಗ ಸಮುವೇಲನು ಅವನಿಗೆನಿನ್ನ ಬಳಿಯಿಂದ ಇಸ್ರಾಯೇಲಿನ ರಾಜ್ಯವನ್ನು ಕರ್ತನು ಈ ಹೊತ್ತು ಕಿತ್ತು ನಿನಗಿಂ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ಳ್ಳೆಯವನಾಗಿರುವ ನಿನ್ನ ನೆರೆಯವನಿಗೆ ಅದನ್ನು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ಇಸ್ರಾ ಯೇಲಿನ ನಿತ್ಯ ಬಲವಾದಾತನು ಸುಳ್ಳು ಹೇಳುವಾತ ನಲ್ಲ, ಪಶ್ಚಾತ್ತಾಪಪಡುವಾತನೂ ಅಲ್ಲ. ಯಾಕಂದರೆ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ಶ್ಚಾತ್ತಾಪಪಡುವಂತೆ ಮನುಷ್ಯನ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ಅದಕ್ಕವನು--ನಾನು ಪಾಪವನ್ನು ಮಾಡಿದೆನು; ಆದರೆ ಈಗ ನೀನು ದಯಮಾಡಿ ನನ್ನ ಜನರ ಹಿರಿಯರ ಮುಂದೆಯೂ ಇಸ್ರಾಯೇಲ್ಯ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ದೆಯೂ ನನ್ನನ್ನು ಗೌರವಿಸು ನಾನು ನಿನ್ನ ದೇವರಾದ ಕರ್ತನನ್ನು ಆರಾಧಿಸುವ ಹಾಗೆ ನೀನು ನನ್ನ ಸಂಗಡ ಹಿಂದಿರುಗಿ ಬ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ಹಾಗೆಯೇ ಸಮುವೇಲನು ತಿರಿಗಿ ಸೌಲನ ಹಿಂದೆ ಹೋದನು; ಸೌಲನು ಕರ್ತನನ್ನು ಆರಾಧ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ಸಮುವೇಲನು--ಅಮಾಲೇಕ್ಯರ ಅರಸನಾದ ಅಗಾಗನನ್ನು ನನ್ನ ಬಳಿಗೆ ತನ್ನಿರಿ ಅಂದನು. ಅಗಾಗನು ಆನಂದವಾಗಿ ಅವನ ಬ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ಿ--ನಿಶ್ಚಯವಾಗಿ ಮರಣದ ಕಹಿ ತಪ್ಪಿಹೋಯಿತೆಂದು ಅಂದು 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ಆದರೆ ಸಮುವೇಲನು ಅವನಿಗೆನಿನ್ನ ಕತ್ತಿಯು ಹೇಗೆ ಸ್ತ್ರೀಯರನ್ನು ಮಕ್ಕಳಿಲ್ಲದವರಾಗ ಮಾಡಿತೋ ಹಾಗೆಯೇ ಸ್ತ್ರೀಯ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ತಾಯಿಯು ಮಕ್ಕಳಿಲ್ಲದವಳಾಗುವಳು ಎಂದು ಹೇಳಿ ಸಮುವೇಲನು ಗಿಲ್ಗಾಲಿನಲ್ಲಿ ಕರ್ತನ ಮುಂದೆ ಅಗಾಗನನ್ನು ತುಂಡು ತುಂಡ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ಸಮುವೇಲನು ರಾಮಕ್ಕೆ ಹೋದನು; ಆದರೆ ಸೌಲನು ತನ್ನ ಊರಾದ ಗಿಬೆಯ ದಲ್ಲಿರುವ ತನ್ನ ಮನೆಗೆ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ಸಮುವೇಲನು ತಾನು ಸಾಯುವ ದಿವಸದ ವರೆಗೂ ಸೌಲನನ್ನು ತಿರಿಗಿ ನೋಡಲು ಬರಲಿಲ್ಲ. ಆದರೆ ಸಮುವೇಲನು ಅವನಿಗೋಸ್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ುಃಖಪಟ್ಟನು. ಇದಲ್ಲದೆ ಅವನನ್ನು ಇಸ್ರಾಯೇಲಿನ ಮೇಲೆ ಅರಸನನ್ನಾಗಿ ಮಾಡಿದ್ದ ಕೋಸ್ಕರ ಕರ್ತನು ಪಶ್ಚಾತ್ತಾಪ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ಸಮುವೇಲನು ಸೌಲನಿಗೆ--ಕರ್ತನು ತನ್ನ ಜನರಾದ ಇಸ್ರಾಯೇಲ್ಯರ ಮೇಲೆ ನಿನ್ನನ್ನು ಅರಸನನ್ನಾಗಿ ಅಭಿಷೇಕಿಸಲು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ದನು. ಈಗ ನೀನು ಕರ್ತನ ಮಾತುಗಳನ್ನು ಕ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ಸೈನ್ಯ ಗಳ ಕರ್ತನು ಹೀಗೆ ಹೇಳುತ್ತಾನೆ--ಇಸ್ರಾಯೇಲ್ಯರು ಐಗುಪ್ತದಿಂದ ಬರುವಾಗ ಅಮಾಲೇಕ್ಯರು ಅವರ ಮಾರ್ಗ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ಡ್ಡಗಟ್ಟಿದ್ದು ನಾನು ನೆನಸಿಕೊಂಡಿ 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ಈಗ ನೀನು ಹೋಗಿ ಆ ಅಮಾಲೇಕ್ಯರನ್ನು ಹೊಡೆದು ಅವರಿಗೆ ಇದ್ದದ್ದನ್ನೆಲ್ಲಾ ಸಂಪೂರ್ಣವಾಗಿ ನಾಶಮಾಡಿ ಅವರನ್ನು ಕನಿಕರಿಸ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ುರುಷರನ್ನೂ ಸ್ತ್ರೀಯರನ್ನೂ ಚಿಕ್ಕವರನ್ನೂ ಮೊಲೆ ಕೂಸುಗಳನ್ನೂ ದನ ಕುರಿ ಒಂಟೆ ಕತ್ತೆಗಳನ್ನೂ ಕೊಂದುಹಾಕು ಎಂಬ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ಸೌಲನು ತೆಲಾಯಾಮಿನಲ್ಲಿ ಜನರನ್ನು ಕೂಡಿಸಿ ಲೆಕ್ಕ ಮಾಡಿದನು. ಇಸ್ರಾಯೇಲ್ಯರ ಕಾಲ್ಬಲವು ಎರಡು ಲಕ್ಷ ಜನವೂ ಯೆಹೂದ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ರು ಹತ್ತು ಸಾವಿರ ಜನರೂ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ಸೌಲನು ಅಮಾಲೇಕ್ಯರ ಪಟ್ಟಣ ದವರೆಗೂ ಬಂದು ತಗ್ಗಿನಲ್ಲಿ ಹೊಂಚಿಹಾಕ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ೇನ್ಯರಿಗೆ ಅವನು ಹೇಳಿದ್ದೇನಂದರೆ--ಇಸ್ರಾಯೇ ಲ್ಯರು ಐಗುಪ್ತದಿಂದ ಬಂದಾಗ ನೀವು ಅವರೆಲ್ಲರಿಗೆ ದಯೆ ತೋರಿಸಿದ್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ನಿಮ್ಮನ್ನು ಅಮಾಲೇಕ್ಯರ ಸಂಗಡ ನಾಶಮಾಡದ ಹಾಗೆ ನೀವು ಅವರ ಮಧ್ಯ ದಲ್ಲಿಂದ ಹೊರಟು ಹೋಗಿರಿ ಅಂದನು. ಹಾಗೆಯೇ ಕೇನ್ಯ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ಮಾಲೇಕ್ಯರ ಮಧ್ಯದಿಂದ ಹೊರಟು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ಸೌಲನು ಹವೀಲಾದಿಂದ ಐಗುಪ್ತಕ್ಕೆ ಎದುರಾಗಿರುವ ಶೂರಿಗೆ ಹೋಗುವ ಮೇರೆಯ ವರೆಗೂ ಇದ್ದ ಅಮಾಲೇಕ್ಯರನ್ನು ಹೊಡೆ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ಮಾಲೇಕ್ಯರ ಅರಸನಾದ ಅಗಾಗನನ್ನು ಜೀವಂತವಾಗಿ ಹಿ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ರೆ ಸಮಸ್ತ ಜನರನ್ನು ಕತ್ತಿಯಿಂದ ಸಂಪೂರ್ಣ ನಾಶ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ಸೌಲನು ಮತ್ತು ಜನರು ಅಗಾಗನನ್ನೂ ಪಶುಕುರಿಗಳಲ್ಲಿ ಮೇಲ್ತರವಾದ ವುಗಳನ್ನೂ ಉತ್ತಮವಾದ ಸಮಸ್ತವನ್ನೂ ಕನಿಕರ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ನ್ನು ಸಂಪೂರ್ಣ ನಾಶಮಾಡಲು ಮನಸ್ಸಿಲ್ಲದೆ ಇದ್ದನು. ಆದರೆ ತಿರಸ್ಕರಿಸಲ್ಪಡತಕ್ಕ ಕನಿಷ್ಠವಾದವು ಗಳನ್ನೆಲ್ಲಾ ಸಂಪೂರ್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ಶ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ಕರ್ತನ ವಾಕ್ಯವು ಸಮುವೇಲನಿಗೆ ಉಂಟಾ ಯಿತು, ಏನಂದರೆ--ನಾನು ಸೌಲನನ್ನು ಅರಸನನ್ನಾಗಿ ಮಾಡಿದ್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ಶ್ಚಾತ್ತಾಪಪ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ನು ನನ್ನನ್ನು ಹಿಂಬಾಲಿಸುವದನ್ನು ಬಿಟ್ಟು ಹಿಂದಕ್ಕೆ ಹೋದನು; ನನ್ನ ಆಜ್ಞೆಗಳನ್ನು ಈಡೇರಿಸಲಿಲ್ಲ ಅಂದನು. ಅ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ುವೇಲನು ದುಃಖಪಟ್ಟವನಾಗಿ ರಾತ್ರಿಯೆಲ್ಲಾ ಕರ್ತನಿಗೆ ಮೊರೆಯ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ರೆ ಸಮುವೇಲನು ಉದಯಕಾಲದಲ್ಲೆದ್ದು ಸೌಲನನ್ನು ಎದುರುಗೊಳ್ಳಲು ಹೋದನು. ಆಗ ಸೌಲನು ಕರ್ಮೆಲಿಗೆ ಬಂದು, ಇಗೋ, ತನಗ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ು ಸ್ಥಳವನ್ನು ಪ್ರತ್ಯೇಕಿಸಿದನೆಂದೂ ಅಲ್ಲಿಂದ ಸುತ್ತಿಕೊಂಡು ದಾಟಿ ಗಿಲ್ಗಾಲಿಗೆ ಹೋದನೆಂದೂ ಸಮುವೇಲ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ಸ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ಸಮುವೇಲನು ಸೌಲನ ಬಳಿಗೆ ಬಂದಾಗ ಸೌಲನು ಅವನಿಗೆ--ನಿನಗೆ ಕರ್ತನ ಆಶೀರ್ವಾದವಾಗಲಿ; ನಾನು ಕರ್ತನ ಆಜ್ಞ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ಈಡೇರಿಸಿದ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ಸಮುವೇಲನು ಅವನಿಗೆ--ನನ್ನ ಕಿವಿಗಳಲ್ಲಿ ಬೀಳುವ ಆ ಕುರಿಗಳ ಶಬ್ದವೇನು? ನಾನು ಕೇಳುವ ಪಶುಗಳ ಶಬ್ದವೇ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ದಕ್ಕೆ ಸೌಲನು--ಜನರು ಅಮಾಲೇಕ್ಯರ ಬಳಿಯಿಂದ ತಕ್ಕೊಂಡು ಬಂದವುಗಳು; ನಿನ್ನ ದೇವ ರಾದ ಕರ್ತನಿಗೆ ಬಲ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್ಪಿಸುವದಕ್ಕೋಸ್ಕರ ಮೇಲ್ತರವಾದ ಪಶು ಕುರಿಗಳನ್ನು ಉಳಿಸಿಟ್ಟು ಮಿಕ್ಕಾದ ವುಗಳನ್ನೆಲ್ಲಾ ಸಂಪೂರ್ಣ ನಾಶಮಾಡಿಬಿಟ್ಟೆ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ಗ ಸಮುವೇಲನು ಸೌಲನಿಗೆಅದಿರಲಿ ಕರ್ತನು ಈ ರಾತ್ರಿಯಲ್ಲಿ ನನಗೆ ಹೇಳಿದ್ದನ್ನು ನಿನಗೆ ತಿಳಿಸ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ಕ್ಕವನು--ಹೇಳ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ಸಮುವೇಲನು--ನೀನು ನಿನ್ನ ದೃಷ್ಟಿಯಲ್ಲಿ ಅಲ್ಪನಾಗಿದ್ದರೂ ಇಸ್ರಾಯೇಲ್‌ ಗೋತ್ರಗಳ ಮೇಲೆ ಯಜಮಾನನ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ಲ್ಪಟ್ಟಿಯಲ್ಲವೋ? ಕರ್ತನು ನಿನ್ನನ್ನು ಇಸ್ರಾಯೇಲ್ಯರ ಮೇಲೆ ಅರಸನಾಗಿ ಅಭಿಷೇಕಿಸಿ ದನ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ಪಾಪಿಷ್ಠರಾದ ಅಮಾಲೇಕ್ಯರನ್ನು ಸಂಪೂರ್ಣ ನಾಶಮಾಡಿ ಅವರು ತೀರಿಹೋಗುವ ವರೆಗೂ ಅವರ ಸಂಗಡ ಯುದ್ಧಮಾಡಬೇಕೆಂದ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ಹೀಗಿರುವಾಗ ನೀನು ಯಾಕೆ ಕರ್ತನ ಮಾತಿಗೆ ವಿಧೇಯನಾಗದೆ ಕೊಳ್ಳೆಯ ಮೇಲೆ ಬಿದ್ದು ಕರ್ತನ ದೃಷ್ಟಿಗೆ ಕೆಟ್ಟದ್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ಸೌಲನು ಸಮುವೇಲನಿಗೆ--ಹೌದು, ನಾನು ಕರ್ತನ ಮಾತಿಗೆ ವಿಧೇಯನಾಗಿ, ಕರ್ತನು ನನ್ನನ್ನು ಕಳುಹಿಸಿದಲ್ಲಿಗೆ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ಮಾಲೇಕ್ಯರ ಅರಸನಾದ ಅಗಾಗನನ್ನು ಹಿಡಿದುಕೊಂಡು ಬಂದು ಅಮಾಲೇಕ್ಯರನ್ನು ಸಂಪೂರ್ಣ ನಾಶಮಾಡ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ರೆ ಜನರು ನಿನ್ನ ದೇವರಾದ ಕರ್ತನಿಗೆ ಗಿಲ್ಗಾಲಿ ನಲ್ಲಿ ಬಲಿ ಕೊಡುವದಕ್ಕಾಗಿ ಕೊಳ್ಳೆಯಲ್ಲಿ ಸಂಪೂರ್ಣ 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ಶಮಾಡಬೇಕೆಂದಿರುವ ಕುರಿ ಪಶುಗಳಲ್ಲಿ ಮೇಲ್ತರವಾದವುಗಳನ್ನು ಹಿಡುಕೊಂಡು ಬಂದರ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ದಕ್ಕೆ ಸಮುವೇಲನು--ಕರ್ತನ ವಾಕ್ಯಕ್ಕೆ ವಿಧೇಯನಾದರೆ ಕರ್ತನಿಗೆ ಆಗುವ ಸಂತೋಷ ದಹನ ಬಲಿಗಳಲ್ಲಿಯೂ ಬಲಿಗಳ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ುವದೋ? ಇಗೋ, ಬಲಿಗಿಂತ ವಿಧೇಯವಾಗುವದು ಟಗರುಗಳ ಕೊಬ್ಬಿಗಿಂತ ಆಲೈಸುವದು ಉತ್ತಮವ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ಎದುರು ಬೀಳುವದು ಕಣಿ ಹೇಳುವಂತೆ ಪಾಪ ವಾಗಿದೆ, ಹಟವು ದುಷ್ಟತನ ಮತ್ತು ವಿಗ್ರಹಾರಾಧನೆಗಳ ಹಾಗೆ ಇದೆ. ನೀನು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ಕ್ಯವನ್ನು ತಿರಸ್ಕಾರ ಮಾಡಿದ್ದರಿಂದ ಆತನು ನಿನ್ನನ್ನು ಅರಸನಾಗಿರದ ಹಾಗೆ ತಿರಸ್ಕಾರ ಮಾಡಿಬಿಟ್ಟ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ಗ ಸೌಲನು ಸಮುವೇಲನಿಗೆ--ನಾನು ಕರ್ತನ ವಾಕ್ಯವನ್ನೂ ನಿನ್ನ ಮಾತುಗಳನ್ನೂ ವಿಾರಿ ಪಾಪಮಾಡಿದೆನು. ನಾನು ಜನ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ಯಪಟ್ಟು ಅವರ ಮಾತನ್ನು ಕ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ದದರಿಂದ ಈಗ ದಯಮಾಡಿ ನನ್ನ ಪಾಪವನ್ನು ಕ್ಷಮಿಸಿ ನಾನು ಕರ್ತನನ್ನು ಆರಾಧಿಸುವ ಹಾಗೆ ನನ್ನ ಸಂಗಡ ತಿರಿಗಿ ಬಾ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ಡ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2026-10-20T09:15:57Z</dcterms:created>
  <dcterms:modified xsi:type="dcterms:W3CDTF">2026-10-20T09:15:57Z</dcterms:modified>
  <dc:title>1 ಸಮುವೇಲನು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