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or, behold, the day comes, that shall burn as an oven; and all the proud, yea, and all that do wickedly, shall be stubble: and the day that comes shall burn them up, says the LORD of hosts, that it shall leave them neither root nor branc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or, behold, the day comes, that shall burn as an oven; and all the proud, yea, and all that do wickedly, shall be stubble: and the day that comes shall burn them up, says the LORD of hosts, that it shall leave them neither root nor branc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or, behold, the day comes, that shall burn as an oven; and all the proud, yea, and all that do wickedly, shall be stubble: and the day that comes shall burn them up, says the LORD of hosts, that it shall leave them neither root nor branc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unto you that fear my name shall the Sun of righteousness arise with healing in his wings; and all of you shall go forth, and grow up as calves of the stall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unto you that fear my name shall the Sun of righteousness arise with healing in his wings; and all of you shall go forth, and grow up as calves of the stall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unto you that fear my name shall the Sun of righteousness arise with healing in his wings; and all of you shall go forth, and grow up as calves of the stall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ll of you shall tread down the wicked; for they shall be ashes under the soles of your feet in the day that I shall do this, says the LORD of host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ll of you shall tread down the wicked; for they shall be ashes under the soles of your feet in the day that I shall do this, says the LORD of host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Remember all of you the law of Moses my servant, which I commanded unto him in Horeb for all Israel, with the statutes and judgment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Remember all of you the law of Moses my servant, which I commanded unto him in Horeb for all Israel, with the statutes and judgment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I will send you Elijah the prophet before the coming of the great and dreadful day of the LORD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I will send you Elijah the prophet before the coming of the great and dreadful day of the LORD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he shall turn the heart of the fathers to the children, and the heart of the children to their fathers, lest I come and strike the earth with a curs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he shall turn the heart of the fathers to the children, and the heart of the children to their fathers, lest I come and strike the earth with a curs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168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ூளையைப்போல எரிகிறநாள் வரும்; அப்பொழுது அகங்காரிகள் யாவரும் அக்கிரமஞ்செய்கிற யா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ும்பாயிருப்பார்கள்; வரப்போகிற அந்த நாள் அவர்களைச் சுட்டெரிக்கும்; அது அவர்களுக்கு வே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ப்பையும் வைக்காமற்போகும் என்று சேனைகளின்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ன் நாமத்துக்குப் பயந்திருக்கிற உங்கள்மேல் நீதியின் சூரியன் உதிக்கும்; அ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ட்டைகளின்கீழ் ஆரோக்கியம் இருக்கும்; நீங்கள் வெளியே புறப்பட்டுப்போய், கொழுத்த கன்றுகளைப்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ளரு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ை மிதிப்பீர்கள்; நான் இதைச் செய்யும்நாளிலே அவர்கள் உங்கள் உள்ளங்கால்களின்கீழ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ம்பலாயிருப்பார்கள் என்று சேனைகளின்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ஓரேபிலே இஸ்ரவேலரெல்லாருக்காகவும் என் தாசனாகிய மோசேக்கு நான் கற்பித்த நியாயப்பிரமாணம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களையும் நியாயங்களையும் நினை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கர்த்தருடைய பெரிதும் பயங்கரமுமான நாள் வருகிறதற்குமுன்னே நான் உங்களிடத்திற்கு எலி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தரிசியை அனுப்ப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ந்து பூமியைச் சங்காரத்தால் அடிக்காதபடிக்கு, அவன் பிதாக்களுடைய இருதய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ள்ளைகளிடத்திற்கும், பிள்ளைகளுடைய இருதயத்தை அவர்கள் பிதாக்களிடத்திற்கும் திருப்ப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்கிய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2026-11-03T10:09:55Z</dcterms:created>
  <dcterms:modified xsi:type="dcterms:W3CDTF">2026-11-03T10:09:55Z</dcterms:modified>
  <dc:title>மல்கியா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