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4978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 அருள் காலத்தில், கர்த்தரே உம் பாத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ிவோம் முழந்தா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ீர்ப்பு நாள் வருமுன்னே, எங்கள் பாவம் உணர்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சிந்த ஏவ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ோட்ச வாசல், இயேசுவே, ப+ட்டுமுன் எம் பேர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 ஆவி ஊற்று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இரத்த வேர்வையால், செய்த மா மன்றாட்ட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கச் சம்மதி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யோன் நகர்க்காய் கண்ணீர் விட்டதாலும், தேவர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மெல் இரங்குவ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ங்கள் உம்மைக் காணவே, அருள் காலம் போமு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ஞ்சம் ஈயும், இயேசுவ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8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5">
  <a:themeElements>
    <a:clrScheme name="Theme6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2026-09-15T14:12:32Z</dcterms:created>
  <dcterms:modified xsi:type="dcterms:W3CDTF">2026-09-15T14:12:32Z</dcterms:modified>
  <dc:title>துதிப் பாடல்கள் : 380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