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தகப்பன் தங்கியிருந்த கானான் தேசத்திலே குட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ு ஒரு சொப்பனம் கண்டு, அதைத் தன் சகோதரருக்கு அறிவித்தான்; அதினிமித்தம் அவனை இன்னும் அதிகமாய்ப் பகை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நான் கண்ட சொப்பனத்தைக் கேளுங்கள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சகோதரர் அவன்மேல் பொறாமை கொண்டார்கள்; அவன் தகப்பனோ அவன் சொன்னதை மனதிலே வைத்த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, அவன் சகோதரர் சீகேமிலே தங்கள் தகப்பனுடைய ஆடுகளை மேய்க்க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மனிதன் அவன் வெளியிலே வழிதப்பித் திரிகிறதைக்கண்டு, என்ன தேடுகிறாய்? என்று அவனைக்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ைத் தூரத்தில் வரக்கண்டு, அவன் தங்களுக்குச் சமீபமாய் வருமுன்னே, அவனைக் கொலைசெய்யும்படி சதியோசனை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ைத் தூரத்தில் வரக்கண்டு, அவன் தங்களுக்குச் சமீபமாய் வருமுன்னே, அவனைக் கொலைசெய்யும்படி சதியோசனை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ரை ஒருவர் நோக்கி: இதோ, சொப்பனக்காரன் வருகிறான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ூபன் அதைக் கேட்டு, அவனை அவர்கள் கைக்குத் தப்புவித்து, அவனை அவன் தகப்பனிடத்துக்குத் திரும்பவும் கொண்டுபோக மனதுள்ளவனாய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ை எடுத்து, அந்தக் குழியிலே போட்டார்கள்; அது தண்ணீரில்லாத வெறுங்குழிய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யூதா தன் சகோதரரை நோக்கி: நாம் நம் சகோதரனைக் கொன்று, அவன் இரத்தத்தை மறைப்பதினால் லாபம் என்ன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, ரூபன் அந்தக் குழியினிடத்துக்குத் திரும்பிப்போனபோது, யோசேப்பு குழியில் இல்லையென்று கண்டு, தன் வஸ்திரங்களைக் கிழித்து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 சகோதரரிடத்துக்குத் திரும்பி வந்து: இளைஞன் இல்லையே, ஐயோ! நான் எங்கே போவ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யோசேப்பின் அங்கியை எடுத்து, ஒரு வெள்ளாட்டுக் கடாவை அடித்து, அந்த அங்கியை இரத்தத்திலே தோய்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ाकूब तो कनान देश में रहता था, जहां उसका पिता परदेशी हो कर र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ाकूब के वंश का वृत्तान्त यह है: कि यूसुफ सतरह वर्ष का हो कर भाइयों के संग भेड़-बकर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ाता था; और वह लड़का अपने पिता की पत्नी बिल्हा, और जिल्पा के पुत्रों के संग रहा करता था: औ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राईयों का समाचार अपने पिता के पास पहुंचाया करता थ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स्राएल अपने सब पुत्रों से बढ़के यूसुफ से प्रीति रखता था, क्योंकि वह उसके बुढ़ापे का पुत्र थ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ने उसके लिये रंग बिरंगा अंगरखा बनव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जब उसके भाईयों ने देखा, कि हमारा पिता हम सब भाइयों से अधिक उसी से प्रीति रखता है, तब वे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र करने लगे और उसके साथ ठीक तौर से बात भी नहीं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ूसुफ ने एक स्वप्न देखा, और अपने भाइयों से उसका वर्णन किया: तब वे उससे और भी द्वेष क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उसने उन से कहा, जो स्वप्न मैं ने देखा है, सो सुन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म लोग खेत में पूले बान्ध रहे हैं, और क्या देखता हूं कि मेरा पूला उठ कर सीधा खड़ा हो गया;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ूलों ने मेरे पूले को चारों तरफ से घेर लिया और उसे दण्डव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सके भाइयों ने उससे कहा, क्या सचमुच तू हमारे ऊपर राज्य करेगा? वा सचमुच तू हम पर प्रभुता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 वे उसके स्वप्नों और उसकी बातों के कारण उससे और भी अधिक बैर क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उसने एक और स्वप्न देखा, और अपने भाइयों से उसका भी यों वर्णन किया, कि सुनो, मैं ने एक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प्न देखा है, कि सूर्य और चन्द्रमा, और ग्यारह तारे मुझे दण्डवत कर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 स्वप्न उसने अपने पिता, और भाइयों से वर्णन किया: तब उसके पिता ने उसको दपट के कहा, यह क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प्न है जो तू ने देखा है? क्या सचमुच मैं और तेरी माता और तेरे भाई सब जा कर तेरे आगे भूमि पर गि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वत कर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के भाई तो उससे डाह करते थे; पर उसके पिता ने उसके उस वचन को स्मरण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के भाई अपने पिता की भेड़-बकरियों को चराने के लिये शकेम क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इस्राएल ने यूसुफ से कहा, तेरे भाई तो शकेम ही में भेड़-बकरी चरा रहें होंगे, सो जा, मैं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पास भेजता हूं। उसने उससे कहा जो आज्ञा मैं हाजिर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ने उससे कहा, जा, अपने भाइयों और भेड़-बकरियों का हाल देख आ कि वे कुशल से तो हैं, फिर मेर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चार ले आ। सो उसने उसको हेब्रोन की तराई में विदा कर दिया, और वह शकेम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किसी मनुष्य ने उसको मैदान में इधर उधर भटकते हुए पाकर उससे पूछा, तू क्या ढूंढ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ने कहा, मैं तो अपने भाइयों को ढूंढता हूं: कृपा कर मुझे बता, कि वे भेड़-बकरियों को कहां चरा र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 मनुष्य ने कहा, वे तो यहां से चले गए हैं: और मैं ने उन को यह कहते सुना, कि आओ, हम दोता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ं। सो यूसुफ अपने भाइयों के पास चला, और उन्हें दोतान में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उसके सब बेटे-बेटियों ने उसको शान्ति देने का यत्न किया; पर उसको शान्ति न मिली; और वह यही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, मैं तो विलाप करता हुआ अपने पुत्र के पास अधोलोक में उतर जाऊंगा। इस प्रकार उसका पिता उस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ता ही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्योंही उन्होंने उसे दूर से आते देखा, तो उसके निकट आने के पहिले ही उसे मार डालने की युक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वे आपस में कहने लगे, देखो, वह स्वप्न देखनेहारा आ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मिद्यानियों ने यूसुफ को मिस्र में ले जा कर पोतीपर नाम, फिरौन के एक हाकिम, और जल्लाद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, के हाथ बेच डाल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आओ, हम उसको घात करके किसी गड़हे में डाल दें, और यह कह देंगे, कि कोई दुष्ट पशु उसको ख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हम देखेंगे कि उसके स्वप्नों का क्या फल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ह सुनके रूबेन ने उसको उनके हाथ से बचाने की मनसा से कहा, हम उसको प्राण से तो न मा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रूबेन ने उन से कहा, लोहू मत बहाओ, उसको जंगल के इस गड़हे में डाल दो, और उस पर हाथ मत उठाओ।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उनके हाथ से छुड़ाकर पिता के पास फिर पहुंचाना चाह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ो ऐसा हुआ, कि जब यूसुफ अपने भाइयों के पास पहुंचा तब उन्हों ने उसका रंगबिरंगा अंगरखा, जिस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ने हुए था, उता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ूसुफ को उठा कर गड़हे में डाल दिया: वह गड़हा तो सूखा था और उस में कुछ जल 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वे रोटी खाने को बैठ गए: और आंखे उठा कर क्या देखा, कि इश्माएलियों का एक दल ऊंटो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गन्धद्रव्य, बलसान, और गन्धरस लादे हुए, गिलाद से मिस्र को चला जा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यहूदा ने अपने भाइयों से कहा, अपने भाई को घात करने और उसका खून छिपाने से क्या लाभ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आओ, हम उसे इश्माएलियों के हाथ बेच डालें, और अपना हाथ उस पर न उठाएं, क्योंकि वह हमारा भाई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ी हड्डी और मांस है, सो उसके भाइयों ने उसकी बात मान ली। तब मिद्यानी व्यापारी उधर से होकर उन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ो यूसुफ के भाइयों ने उसको उस गड़हे में से खींच के बाहर निकाला, और इश्माएलियों के हाथ चांद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स टुकड़ों में बेच दिया: और वे यूसुफ को मिस्र में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रूबेन ने गड़हे पर लौटकर क्या देखा, कि यूसुफ गड़हे में नहीं हैं; सो उसने अपने वस्त्र फा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अपने भाइयों के पास लौटकर कहने लगा, कि लड़का तो नहीं हैं; अब मैं किधर जा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तब उन्होंने यूसुफ का अंगरखा लिया, और एक बकरे को मार के उसके लोहू में उसे डुब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उन्होंने उस रंग बिरंगे अंगरखे को अपने पिता के पास भेज कर कहला दिया; कि यह हम को मिला है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कर पहिचान ले, कि यह तेरे पुत्र का अंगरखा है कि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उसने उसको पहिचान लिया, और कहा, हां यह मेरे ही पुत्र का अंगरखा है; किसी दुष्ट पशु ने उसको खा ल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नि:सन्देह यूसुफ फाड़ डाल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याकूब ने अपने वस्त्र फाड़े और कमर में टाट लपेटा, और अपने पुत्र के लिये बहुत दिनों तक विल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2026-10-21T06:36:57Z</dcterms:created>
  <dcterms:modified xsi:type="dcterms:W3CDTF">2026-10-21T06:36:57Z</dcterms:modified>
  <dc:title>उत्पत्ति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