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all of you this, O priests; and hearken, all of you house of Israel; and give all of you ear, O house of the king; for judgment is toward you, because all of you have been a snare on Mizpah, and a net spread upon Tabo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all of you this, O priests; and hearken, all of you house of Israel; and give all of you ear, O house of the king; for judgment is toward you, because all of you have been a snare on Mizpah, and a net spread upon Tabo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all of you this, O priests; and hearken, all of you house of Israel; and give all of you ear, O house of the king; for judgment is toward you, because all of you have been a snare on Mizpah, and a net spread upon Tabo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apostates are profound to make slaughter, though I have been a rebuker of them all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know Ephraim, and Israel is not hid from me: for now, O Ephraim, you commit whoredom, and Israel is defile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know Ephraim, and Israel is not hid from me: for now, O Ephraim, you commit whoredom, and Israel is defil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will not frame their doings to turn unto their God: for the spirit of whoredoms is in the midst of them, and they have not known the LOR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will not frame their doings to turn unto their God: for the spirit of whoredoms is in the midst of them, and they have not known the LOR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pride of Israel does testify to his face: therefore shall Israel and Ephraim fall in their iniquity: Judah also shall fall with the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pride of Israel does testify to his face: therefore shall Israel and Ephraim fall in their iniquity: Judah also shall fall with th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shall go with their flocks and with their herds to seek the LORD; but they shall not find him; he has withdrawn himself from the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shall go with their flocks and with their herds to seek the LORD; but they shall not find him; he has withdrawn himself from t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have dealt treacherously against the LORD: for they have begotten strange children: now shall a month devour them with their portion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have dealt treacherously against the LORD: for they have begotten strange children: now shall a month devour them with their portio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low all of you the cornet in Gibeah, and the trumpet in Ramah: cry aloud at Bethaven, after you, O Benjami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low all of you the cornet in Gibeah, and the trumpet in Ramah: cry aloud at Bethaven, after you, O Benjami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Ephraim shall be desolate in the day of rebuke: among the tribes of Israel have I made known that which shall surely b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Ephraim shall be desolate in the day of rebuke: among the tribes of Israel have I made known that which shall surely b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princes of Judah were like them that remove the bound: therefore I will pour out my wrath upon them like water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princes of Judah were like them that remove the bound: therefore I will pour out my wrath upon them like wat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Ephraim is oppressed and broken in judgment, because he willingly walked after the commandmen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Ephraim is oppressed and broken in judgment, because he willingly walked after the commandmen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fore will I be unto Ephraim as a moth, and to the house of Judah as rottennes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n Ephraim saw his sickness, and Judah saw his wound, then went Ephraim to the Assyrian, and sent to king Jareb: yet could he not heal you, nor cure you of your woun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n Ephraim saw his sickness, and Judah saw his wound, then went Ephraim to the Assyrian, and sent to king Jareb: yet could he not heal you, nor cure you of your woun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n Ephraim saw his sickness, and Judah saw his wound, then went Ephraim to the Assyrian, and sent to king Jareb: yet could he not heal you, nor cure you of your woun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I will be unto Ephraim as a lion, and as a young lion to the house of Judah: I, even I, will tear and go away; I will take away, and none shall rescue hi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I will be unto Ephraim as a lion, and as a young lion to the house of Judah: I, even I, will tear and go away; I will take away, and none shall rescue hi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will go and return to my place, till they acknowledge their offence, and seek my face: in their affliction they will seek me early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will go and return to my place, till they acknowledge their offence, and seek my face: in their affliction they will seek me earl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சாரியர்களே, இதைக் கேளுங்கள்; இஸ்ரவேல் வம்சத்தாரே, கவனியுங்கள்; ராஜாவின் வீட்டாரே, செவிகொடுங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ந்த நியாய விசாரிப்பு உங்கள்மேல் செல்லும்; நீங்கள் மிஸ்பாவில் கண்ணியும் தாபோரின்மேல் விசாரிக்கப்ப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ையுமான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ெறிதவறினவர்கள் மிகுதியும் வதைசெய்கிறார்கள்; அவர்கள் எல்லாரையும் நான் தண்ட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ிராயீமை நான் அறிவேன், இஸ்ரவேல் எனக்கு மறைவானதல்ல; எப்பிராயீமே, இப்போது நீ சோரம்போனா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ஸ்ரவேல் தீட்டுப்பட்ட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தேவனிடத்துக்குத் திரும்புதற்குத் தங்கள் கிரியைகளைச் சீர்திருத்தமாட்டார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சித்தன ஆவி அவர்கள் உள்ளத்தில் இருக்கிறது; கர்த்தரை அறிய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அகந்தை அவர்கள் முகத்துக்கு முன்பாகச் சாட்சியிடுகிறது; ஆகையால் இஸ்ரவேலும் எப்பிராயீ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் அக்கிரமத்தினால் இடறுண்டு விழுவார்கள்; அவர்களோடே யூதாவும் இடறுண்டு விழ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கர்த்தரைத் தேடும்படி தங்கள் ஆடுகளோடும் தங்கள் மாடுகளோடும் போவார்கள்; அவ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மாட்டார்கள்; அவர் அவர்களை விட்டு வில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க்கு விரோதமாக துரோகம்பண்ணினார்கள்; அந்நியபிள்ளைகளைப் பெற்றார்கள்; இப்போதும்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தத்துக்குள்ளாக அவர்கள் தங்கள் பங்குகளோடே பட்சிக்க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பியாவிலே எக்காளத்தையும், ராமாவிலே பூரிகையையும் ஊதுங்கள்; பெத்தாவேனிலே கதறுங்கள்; பென்யமீ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ைப் பின்தொடர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ண்டிப்பின் நாளிலே எப்பிராயீம் பாழாவான்; நிச்சயமாய் வரப்போகிறதை இஸ்ரவேலின் கோத்திரங்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எல்லைகளை ஒதுக்குகிறவர்களுக்கு ஒப்பானார்கள்; அவர்கள்மேல் என் உக்கிரகோபத்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ணீரைப்போல ஊற்ற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தகாத கற்பனையை மனதாரப் பின்பற்றிப்போனபடியால் அவன் ஒடுங்குண்டு, நியாயவிசாரண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ொறுக்கப்பட்டுப்போ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எப்பிராயீமுக்குப் பொட்டரிப்பைப்போலவும், யூதாவின் வீட்டுக்கு உளுப்பைப்போலவும் இ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் தன் வியாதியையும், யூதா தன் காயத்தையும் கண்டபோது, எப்பிராயீம் அசீரியனண்டைக்குப்போ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ரேப் ராஜாவினிடத்தில் ஆளனுப்பினான்; ஆனாலும் உங்களைக் குணமாக்கவும் உங்களில் இருக்கிற கா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ற்றவும் அவனால் கூடாமற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ப்பிராயீமுக்குச் சிங்கம்போலவும், யூதாவின் வம்சத்தாருக்குப் பாலசிங்கம்போலவும் இருப்ப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நானே பீறிவிட்டுப் போய்விடுவேன்; தப்புவிப்பார் இல்லாமையால் எடுத்துக்கொண்டுபோ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தங்கள் குற்றங்களை உணர்ந்து, என் முகத்தைத் தேடுமட்டும் நான் என் ஸ்தானத்த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ிப்போய்விடுவேன்; தங்கள் ஆபத்தில் என்னைக் கருத்தாய்த் தே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2026-10-21T01:50:31Z</dcterms:created>
  <dcterms:modified xsi:type="dcterms:W3CDTF">2026-10-21T01:50:31Z</dcterms:modified>
  <dc:title>ஓசியா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