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 యెహోవా సేవకులారా, ఆయనను స్తుతించుడి. యెహోవా నామము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 మొదలుకొని యెల్లకాలము యెహోవా నామము సన్నుతింపబ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ూర్యోదయము మొదలుకొని సూర్యాస్తమయము వరకు యెహోవా నామము స్తుతి నొందద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అన్యజనులందరియెదుట మహోన్నతుడు ఆయన మహిమ ఆకాశ విశాలమున వ్యాపించి 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ఉన్నతమందు ఆసీనుడైయున్న మన దేవుడైన యెహో వాను పోలియున్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భూమ్యాకాశములను వంగిచూడననుగ్రహిం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ధానులతో తన ప్రజల ప్రధానులతో వారిని కూర్చుండబెట్ట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నేలనుండి దరిద్రులను లేవనెత్తువాడు పెంట కుప్పమీదనుండి బీదలను పైకెత్త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సంతులేనిదానిని ఇల్లాలుగాను కుమాళ్ల సంతోషముగల తల్లిగాను చేయును.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2026-10-20T07:32:36Z</dcterms:created>
  <dcterms:modified xsi:type="dcterms:W3CDTF">2026-10-20T07:32:36Z</dcterms:modified>
  <dc:title>కీర్తనలు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