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ஆத்துமாவே, கர்த்தரை ஸ்தோத்திரி; என் முழு உள்ளமே, அவருடைய பரிசுத்த நாமத்தை ஸ்தோத்திர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ே, கர்த்தரை ஸ்தோத்திரி; அவர் செய்த சகல உபகாரங்களையும் மறவாத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 அக்கிரமங்களையெல்லாம் மன்னித்து, உன் நோய்களையெல்லாம் குணமாக்க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பிராணனை அழிவுக்கு விலக்கிமீட்டு, உன்னைக் கிருபையினாலும் இரக்கங்களினாலும் முடிசூட்ட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யினால் உன் வாயைத் திருப்தியாக்குகிறார்; கழுகுக்குச் சமானமாய் உன் வயது திரும்ப வால வயதுபோலா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டுக்கப்படுகிற யாவருக்கும், கர்த்தர் நீதியையும் நியாயத்தையும் செய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து வழிகளை மோசேக்கும், தமது கிரியைகளை இஸ்ரவேல் புத்திரருக்கும் தெரியப்பண்ணின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ருக்கமும், இரக்கமும் நீடிய சாந்தமும், மிகுந்த கிருபையுமுள்ள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எப்பொழுதும் கடிந்துகொள்ளார்; என்றைக்கும் கோபங்கொண்டிர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நம்முடைய பாவங்களுக்குத்தக்கதாக நமக்குச் செய்யாமலும், நம்முடைய அக்கிரமங்களுக்குத் தக்கதாக நமக்குச் சரிக்கட்டாமலும் இ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க்கு வானம் எவ்வளவு உயரமாயிருக்கிறதோ, அவருக்குப் பயப்படுகிறவர்கள்மேல் அவருடைய கிருபையும் அவ்வளவு பெரித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ற்குக்கும் கிழக்குக்கும் எவ்வளவு தூரமோ, அவ்வளவு தூரமாய் அவர் நம்முடைய பாவங்களை நம்மை விட்டு விலக்க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கப்பன் தன் பிள்ளைகளுக்கு இரங்குகிறதுபோல, கர்த்தர் தமக்குப் பயந்தவர்களுக்கு இரங்க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 உருவம் இன்னதென்று அவர் அறிவார்; நாம் மண்ணென்று நினைவுகூர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ஷனுடைய நாட்கள் புல்லுக்கு ஒப்பாயிருக்கிறது, வெளியின் புஷ்பத்தைப்போல பூ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ற்று அதின்மேல் வீசினவுடனே அது இல்லாமற்போயிற்று, அது இருந்த இடமும் இனி அதை அறியா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கிருபையோ அவருக்குப் பயந்தவர்கள்மேலும், அவருடைய நீதி அவர்கள் பிள்ளைகளுடைய பிள்ளைகள்மேலும் அநாதியாய் என்றென்றைக்கும் உள்ள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ுடைய உடன்படிக்கையைக் கைக்கொண்டு, அவருடைய கட்டளைகளின்படி செய்ய நினைக்கிறவர்கள் மேலேயே உள்ள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வானங்களில் தமது சிங்காசனத்தை ஸ்தாபித்திருக்கிறார்; அவருடைய ராஜரிகம் சர்வத்தையும் ஆள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ுடைய வார்த்தையைக்கேட்டு, அவருடைய வசனத்தின்படி செய்கிற பலத்த சவுரியவான்களாகிய அவருடைய தூதர்களே, அவரை ஸ்தோத்திர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க்குப் பிரியமானதைச் செய்து, அவர் பணிவிடைக்காரராயிருக்கிற அவருடைய சர்வசேனைகளே, அவரை ஸ்தோத்திர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ஆளுகிற எவ்விடங்களிலுமுள்ள அவருடைய சகல கிரியைகளே, அவரை ஸ்தோத்திரியுங்கள்; என் ஆத்துமாவே கர்த்தரை ஸ்தோத்திரி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ప్రాణమా, యెహోవాను సన్నుతించుము. నా అంతరంగముననున్న సమస్తమా, ఆయన పరిశుద్ధ నామమును సన్నుత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ణమా, యెహోవాను సన్నుతించుము ఆయన చేసిన ఉపకారములలో దేనిని మరువ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యన నీ దోషములన్నిటిని క్షమించువాడు నీ సంకటములన్నిటిని కుదుర్చు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సమాధిలోనుండి నీ ప్రాణమును విమోచించు చున్నాడు కరుణాకటాక్షములను నీకు కిరీటముగా ఉంచు 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క్షిరాజు ¸°వనమువలె నీ ¸°వనము క్రొత్తదగు చుండునట్లు మేలుతో నీ హృదయమును తృప్తిపరచ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నీతిక్రియలను జరిగించుచు బాధింపబడు వారికందరికి న్యాయము తీర్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యన మోషేకు తన మార్గములను తెలియజేసెను ఇశ్రాయేలు వంశస్థులకు తన క్రియలను కనుపర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దయాదాక్షిణ్య పూర్ణుడు దీర్ఘశాంతుడు కృపాసమృద్ధిగలవ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ఎల్లప్పుడు వ్యాజ్యెమాడువాడు కాడు ఆయన నిత్యము కోపించువా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న పాపములనుబట్టి మనకు ప్రతికారము చేయలేదు మన దోషములనుబట్టి మనకు ప్రతిఫలమ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భూమికంటె ఆకాశము ఎంత ఉన్నతముగా ఉన్నదో ఆయనయందు భయభక్తులు గలవారియెడల ఆయన కృప అంత అధికముగా ఉ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డమటికి తూర్పు ఎంత దూరమో ఆయన మన అతిక్రమములను మనకు అంత దూర పరచి 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ండ్రి తన కుమారులయెడల జాలిపడునట్లు యెహోవా తనయందు భయభక్తులు గలవారి యెడల జాలిప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నము నిర్మింపబడిన రీతి ఆయనకు తెలిసేయున్నది మనము మంటివారమని ఆయన జ్ఞాపకము చేసికొన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రుని ఆయువు గడ్డివలె నున్నది అడవి పువ్వు పూయునట్లు వాడు పూ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దానిమీద గాలి వీచగా అది లేకపోవును ఆ మీదట దాని చోటు దాని నెరుగ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నిబంధనను గైకొనుచు ఆయన కట్టడల ననుస రించి నడచుకొను వారిమీద యెహోవాయందు భయభక్తులు గలవార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ఆయన కృప యుగయుగములు నిలుచును ఆయన నీతి వారికి పిల్లపిల్ల తరమున నిలు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యెహోవా ఆకాశమందు తన సింహాసనమును స్థిర పరచియున్నాడు. ఆయన అన్నిటిమీదరాజ్యపరిపాలనచేయ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దూతలారా, ఆయన ఆజ్ఞకులోబడి ఆయన వాక్యము నెరవేర్చు బలశూరులారా, ఆయనను సన్న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సైన్యములారా, ఆయన చిత్తము నెరవేర్చు ఆయన పరిచారకులారా, మీరందరు ఆయనను సన్న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యెహోవా ఏలుచుండు స్థలములన్నిటిలో నున్న ఆయన సర్వకార్యములారా, ఆయనను స్తుతిం చుడి. నా ప్రాణమ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ను సన్నుత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0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2026-10-20T07:33:36Z</dcterms:created>
  <dcterms:modified xsi:type="dcterms:W3CDTF">2026-10-20T07:33:36Z</dcterms:modified>
  <dc:title>కీర్తనలు : 103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