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நோக்கி: நான் உங்களிடத்துக்கு ஏற்கனவே அனுப்பிக்கொண்டிருந்தும், நீங்கள் கேளாமற்போன என் ஊழியக்காரராகிய தீர்க்கதரிசிகளின் வார்த்தைகளை நீங்கள்கேட்கும்படிக்க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நோக்கி: நான் உங்களிடத்துக்கு ஏற்கனவே அனுப்பிக்கொண்டிருந்தும், நீங்கள் கேளாமற்போன என் ஊழியக்காரராகிய தீர்க்கதரிசிகளின் வார்த்தைகளை நீங்கள்கேட்கும்படிக்க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் முன்வைத்த என் நியாயப்பிரமாணத்தின்படி நீங்கள் நடக்கும்படிக்கும், நீங்கள் என் சொல்லைக் கேளாமற்போ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் முன்வைத்த என் நியாயப்பிரமாணத்தின்படி நீங்கள் நடக்கும்படிக்கும், நீங்கள் என் சொல்லைக் கேளாமற்போ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ந்த ஆலயத்தைச் சீலோவாப்போலாக்கி, இந்த நகரத்தைப் பூமியிலுள்ள எல்லா ஜாதிகளுக்கு முன்பாகவும் சாபமாக்கிப்போட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ந்த ஆலயத்தைச் சீலோவாப்போலாக்கி, இந்த நகரத்தைப் பூமியிலுள்ள எல்லா ஜாதிகளுக்கு முன்பாகவும் சாபமாக்கிப்போட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ேமியா இந்த வார்த்தைகளையெல்லாம் கர்த்தருடைய ஆலயத்திலே சொல்லும்போது, ஆசாரியர்களும், தீர்க்கதரிசிகளும், சகல ஜனங்களும் கே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ேமியா இந்த வார்த்தைகளையெல்லாம் கர்த்தருடைய ஆலயத்திலே சொல்லும்போது, ஆசாரியர்களும், தீர்க்கதரிசிகளும், சகல ஜனங்களும் கே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வெனில், இதோ, உங்கள் கையில் இருக்கிறேன்; உங்கள் பார்வைக்கு நன்மையும் நியாயமுமாயிருக்கிறதை எனக்குச் செய்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ிலே மூப்பானவர்களில் சிலர் எழும்பி சபையாகிய ஜனங்களை நோக்கி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யாக்கீம்ராஜா அக்போரின் குமாரனாகிய எல்நாத்தானையும் அவனோடேகூட வேறே சிலரையும் எகிப்துவரைக்கும் அனுப்பினான்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யாக்கீம்ராஜா அக்போரின் குமாரனாகிய எல்நாத்தானையும் அவனோடேகூட வேறே சிலரையும் எகிப்துவரைக்கும் அனுப்பினான்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ोशिय्याह के पुत्र यहूदा के राजा यहोयाकीम के राज्य के आरम्भ में, यहोवा की ओर से यह वचन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यों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के भवन के आंगन में खड़ा हो कर, यहूदा के सब नगरों के लोगों के साम्हने जो यहोवा के भव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ण्डवत करने को आएं, ये वचन जिनके विषय उन से कहने की आज्ञा मैं तुझे देता हूँ कह दे; उन में से कोई वच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त रख छोड़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म्भव है कि वे सुनकर अपनी अपनी बुरी चाल से फिरें और मैं उनकी हानि करने से पछताऊं जो उनके बु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ों के कारण मैं ने ठान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इसलिये तू उन से कह, यहोवा यों कहता है, यदि तुम मेरी सुन कर मेरी व्यवस्था के अनुसार जो मैं ने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सुनवा दी है न चल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न मेरे दास भविष्यद्वक्ताओं के वचनों पर कान लगाओगे, (जिन्हें मैं तुम्हारे पास बड़ा यत्न क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जता आया हूँ, परन्तु तुम ने उनकी नहीं सुनी)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ो मैं इस भवन को शीलो के समान उजाड़ दूंगा, और इस नगर का ऐसा सत्यानाश कर दूंगा कि पृथ्वी की स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ियों के लोग उसकी उपमा दे देकर शाप दिया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ब यिर्मयाह ये वचन यहोवा के भवन में कह रहा था, तब याजक और भविष्यद्वक्ता और सब साधारण लोग सुन र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जब यिर्मयाह सब कुछ जिसे सारी प्रजा से कहने की आज्ञा यहोवा ने दी थी कह चुका, तब याजको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विष्यद्वक्ताओं और सब साधारण लोगों ने यह कह कर उसको पकड़ लिया, निश्चय तुझे प्राणदण्ड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ू ने क्यों यहोवा के नाम से यह भविष्यद्वाणी की कि यह भवन शीलो के समान उजाड़ हो जाएगा, और यह नग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 उजड़ेगा कि उस में कोई न रह जाएगा? इतना कह कर सब साधारण लोगों ने यहोवा के भवन में यिर्मयाह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भीड़ लग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ूदा के हाकिम ये बातें सुन कर, राजा के भवन से यहोवा के भवन में चढ़ आए और उसके नये फाटक में बै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याजकों और भविष्यद्वक्ताओं ने हाकिमों और सब लोगों से कहा, यह मनुष्य प्राणदण्ड के योग्य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इस ने इस नगर के विरुद्ध ऐसी भविष्यद्वाणी की है जिसे तुम भी अपने कानों से सुन चुक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यिर्मयाह ने सब हाकिमों और सब लोगों से कहा, जो वचन तुम ने सुने हैं, उसे यहोवा ही ने मुझे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वन और इस नगर के विरुद्ध भविष्यद्वाणी की रीति पर कहने के लिये भेज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पर यह निश्चय जानो, कि, यदि तुम मुझे मार डालोगे, तो अपने को और इस नगर को और इसके निवास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दोष के हत्यारे बनाओगे; क्योंकि सचमुच यहोवा ने मुझे तुम्हारे पास ये सब वचन सुनाने के लिये भे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इसलिये अब अपना चालचलन और अपने काम सुधारो, और अपने परमेश्वर यहोवा की बात मानो; तब यहोवा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पत्ति के विषय में जिसकी चर्चा उसने तुम से की है, पछत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हाकिमों और सब लोगों ने याजकों और नबियों से कहा, यह मनुष्य प्राणदण्ड के योग्य नहीं है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हमारे परमेश्वर यहोवा के नाम से हम से क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देखो, मैं तुम्हारे वश में हूँ; जो कुछ तुम्हारी दृष्टि में भला और ठीक हो वही मेरे साथ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देश के पुरनियों में से कितनों ने उठ कर प्रजा की सारी मण्डली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हूदा के राजा हिजकिय्याह के दिनों में मोरसेती मीकायाह भविष्यद्वाणी कहता था, उसने यहूदा के स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से कहा, सेनाओं का यहोवा यों कहता है कि सिय्योन जोतकर खेत बनाया जाएगा और यरूशलेम खएडहर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, और भवन वाला पर्वत जंगली स्थान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्या यहूदा के राजा हिजकिय्याह ने वा किसी यहूदी ने उसको कहीं मरवा डाला? क्या उस राजा ने यहोवा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य न माना ओर उस से बिनती न की? और तब यहोवा ने जो विपत्ति उन पर डालने के लिये कहा था, उसके विषय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न पछताया? ऐसा कर के हम अपने प्राणों की बड़ी हानि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शमायाह का पुत्र ऊरिय्याह नाम किर्यत्यारीम का एक पुरुष जो यहोवा के नाम से भविष्यद्वाणी कह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 उसने भी इस नगर और इस देश के विरुद्ध ठीक ऐसी ही भविष्यद्वाणी की जैसी यिर्मयाह ने अभी क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जब यहोयाकीम राजा और उसके सब वीरों और सब हाकिमों ने उसके वचन सुने, तब राजा ने उसे मरवा डाल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यत्न किया; और ऊरिय्याह यह सुन कर डर के मारे मिस्र को भाग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यहोयाकीम राजा ने मिस्र को लोग भेजे अर्थात अकबोर के पुत्र एलनातान को कितने और पुरुषों 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 को भे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वे ऊरिय्याह को मिस्र से निकाल कर यहोयाकीम राजा के पास ले आए; और उसने उसे तलवार से मरव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ी लोथ को साधारण लोगों की कबरों में फिंकव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परन्तु शापान का पुत्र अहीकाम यिर्मयाह की सहायता करने लगा और वह लोगों के वश में वध होने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दि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2026-10-21T08:33:58Z</dcterms:created>
  <dcterms:modified xsi:type="dcterms:W3CDTF">2026-10-21T08:33:58Z</dcterms:modified>
  <dc:title>यिर्मयाह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