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பெரிய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க்க சத்துவம் அளி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ம் உள்ள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ற்றி நடத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 காத்திட்ட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ோமின் ராஜா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ஷாலோம் என்றாலே சமாதானம் 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ண்யம் மகிமை துதிகனம் வல்ல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வெண்ற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விடம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ை அனுப்பி குணமாக்குவ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ு சொந்தமல்ல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ல்லமை கிருபை மேல்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ன்ற தேவன் அல்ல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ஸ்தோத்தர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ீர்த்தனம் பண்ண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என்றும் மகிழ்ந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2026-09-16T17:51:19Z</dcterms:created>
  <dcterms:modified xsi:type="dcterms:W3CDTF">2026-09-16T17:51:19Z</dcterms:modified>
  <dc:title>துதிப் பாடல்கள் : 555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