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ில் பெரிய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ை ஜெயிக்க சத்துவம் அளிப்ப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வேன் அல்லேலூ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ுண்யம் உள்ள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 பற்றி நடத்த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மணிபோல காத்திட்டதா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வேன் அல்லேலூ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லோமின் ராஜா ந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 காரண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ஷாலோம் என்றாலே சமாதானம் தா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ண்யம் மகிமை துதிகனம் வல்லம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வேன் அல்லேலூ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த்தை வெண்ற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ைவிடமான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சனத்தை அனுப்பி குணமாக்குவ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வேன் அல்லேலூயா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ுக்கு சொந்தமல்லவ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வல்லமை கிருபை மேல் கிருப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ுகின்ற தேவன் அல்லவ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ி ஸ்தோத்தரி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ங்கீர்த்தனம் பண்ணி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ல் என்றும் மகிழ்ந்தி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ரோனின் ரோஜா ந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2026-07-31T14:49:48Z</dcterms:created>
  <dcterms:modified xsi:type="dcterms:W3CDTF">2026-07-31T14:49:48Z</dcterms:modified>
  <dc:title>துதிப் பாடல்கள் : 555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