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 நான் எக்காலத்திலும் ஸ்தோத்திரிப்பேன்; அவர் துதி எப்போதும் என் வாயிலிரு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க்குள் என் ஆத்துமா மேன்மைபாராட்டும்; சிறுமைப்பட்டவர்கள் அதைக்கேட்டு மகிழு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ோடேகூடக் கர்த்தரை மகிமைப்படுத்துங்கள்; நாம் ஒருமித்து அவர் நாமத்தை உயர்த்துவோம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கர்த்தரைத் தேடினேன், அவர் எனக்குச் செவிகொடுத்து, என்னுடைய எல்லாப் பயத்துக்கும் என்னை நீங்கலாக்கிவிட்ட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கர்த்தரைத் தேடினேன், அவர் எனக்குச் செவிகொடுத்து, என்னுடைய எல்லாப் பயத்துக்கும் என்னை நீங்கலாக்கிவிட்ட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அவரை நோக்கிப்பார்த்துப் பிரகாசமடைந்தார்கள்; அவர்கள் முகங்கள் வெட்கப்படவ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ஏழை கூப்பிட்டான், கர்த்தர் கேட்டு, அவனை அவன் இடுக்கண்களுக்கெல்லாம் நீங்கலாக்கி இரட்சித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தூதன் அவருக்குப் பயந்தவர்களைச் சூழப் பாளயமிறங்கி அவர்களை விடுவிக்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நல்லவர் என்பதை ருசித்துப்பாருங்கள்; அவர்மேல் நம்பிக்கையாயிருக்கிற மனுஷன் பாக்கியவ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பரிசுத்தவான்களே அவருக்குப் பயந்திருங்கள்; அவருக்குப் பயந்தவர்களுக்குக் குறைவ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ங்கக்குட்டிகள் தாழ்ச்சியடைந்து பட்டினியாயிருக்கும்; கர்த்தரைத் தேடுகிறவர்களுக்கோ ஒரு நன்மையுங் குறைவுபடா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ள்ளைகளே, வந்து எனக்குச் செவிகொடுங்கள்; கர்த்தருக்குப் பயப்படுதலை உங்களுக்குப் போதிப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ன்மையைக் காணும்படி, ஜீவனை விரும்பி, நீடித்த நாட்களை அபேட்சிக்கிற மனுஷன் யார்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நாவைப் பொல்லாப்புக்கும், உன் உதடுகளைக் கபட்டுவசனிப்புக்கும் விலக்கிக் காத்துக்கொ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ீமையை விட்டு விலகி, நன்மைசெய்; சமாதானத்தைத் தேடி, அதைத் தொடர்ந்துகொ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ுடைய கண்கள் நீதிமான்கள்மேல் நோக்கமாயிருக்கிறது; அவருடைய செவிகள் அவர்கள் கூப்பிடுதலுக்குத் திறந்த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ீமைசெய்கிறவர்களுடைய பேரைப் பூமியில் இராமல் அற்றுப்போகப்பண்ண கர்த்தருடைய முகம் அவர்களுக்கு விரோதமாயி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ீமைசெய்கிறவர்களுடைய பேரைப் பூமியில் இராமல் அற்றுப்போகப்பண்ண கர்த்தருடைய முகம் அவர்களுக்கு விரோதமாயி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திமான்கள் கூப்பிடும்போது கர்த்தர் கேட்டு, அவர்களை அவர்களுடைய எல்லா உபத்திரவங்களுக்கும் நீங்கலாக்கிவிட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ொறுங்குண்ட இருதயமுள்ளவர்களுக்குக் கர்த்தர் சமீபமாயிருந்து, நருங்குண்ட ஆவியுள்ளவர்களை இரட்சிக்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திமானுக்கு வரும் துன்பங்கள் அநேகமாயிருக்கும், கர்த்தர் அவைகளெல்லாவற்றிலும் நின்று அவனை விடுவிப்ப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ுடைய எலும்புகளையெல்லாம் காப்பாற்றுகிறார்; அவைகளில் ஒன்றும் முறிக்கப்படுவத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ீமை துன்மார்க்கனைக் கொல்லும்; நீதிமானைப் பகைக்கிறவர்கள் குற்றவாளிகளா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தமது ஊழியக்காரரின் ஆத்துமாவை மீட்டுக்கொள்ளுகிறார்; அவரை நம்புகிற ஒருவன்மேலும் குற்றஞ்சுமரா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ేనెల్లప్పుడు యెహోవాను సన్నుతించెదను. నిత్యము ఆయన కీర్తి నా నోట న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వానుబట్టి నేను అతిశయించుచున్నాను. దీనులు దానిని విని సంతోషి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ాతో కూడి యెహోవాను ఘనపరచుడి మనము ఏకముగా కూడి ఆయన నామమును గొప్ప చేయుద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ేను యెహోవాయొద్ద విచారణచేయగా ఆయన నాకుత్తరమిచ్చెను నాకు కలిగిన భయములన్నిటిలోనుండి ఆయన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ప్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ారు ఆయనతట్టు చూడగా వారికి వెలుగు కలిగెను వారి ముఖము లెన్నడును లజ్జింపక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ఈ దీనుడు మొఱ్ఱపెట్టగా యెహోవా ఆలకించెను అతని శ్రమలన్నిటిలోనుండి అతని రక్ష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ెహోవాయందు భయభక్తులు గలవారి చుట్టు ఆయనదూత కావలియుండి వారిని రక్ష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 ఉత్తముడని రుచి చూచి తెలిసికొనుడి ఆయనను ఆశ్రయించు నరుడు ధన్య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యెహోవా భక్తులారా, ఆయనయందు భయభక్తులు ఉంచుడి. ఆయనయందు భయభక్తులు ఉంచువానికి ఏమియు కొదువ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సింహపు పిల్లలు లేమిగలవై ఆకలిగొనును యెహోవాను ఆశ్రయించువారికి ఏ మేలు కొదువయై యు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పిల్లలారా, మీరు వచ్చి నా మాట వినుడి. యెహోవాయందలి భయభక్తులు మీకు నేర్ప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బ్రతుక గోరువాడెవడైన నున్నాడా? మేలునొందుచు అనేక దినములు బ్రతుక గోరువా డెవడైన నున్నాడ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చెడ్డ మాటలు పలుకకుండ నీ నాలుకను కపటమైన మాటలు పలుకకుండ నీ పెదవులను కాచు 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కీడు చేయుట మాని మేలు చేయుము సమాధానము వెదకి దాని వెంటా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యెహోవా దృష్టి నీతిమంతులమీద నున్నది. ఆయన చెవులు వారి మొరలకు ఒగ్గి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దుష్‌క్రియలు చేయువారి జ్ఞాపకమును భూమిమీద నుండి కొట్టివేయుటకై యెహోవా సన్నిధి వారికి విరోధ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ీతిమంతులు మొఱ్ఱపెట్టగా యెహోవా ఆలకించును వారి శ్రమలన్నిటిలోనుండి వారిని విడిప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విరిగిన హృదయముగలవారికి యెహోవా ఆసన్నుడు నలిగిన మనస్సుగలవారిని ఆయన రక్ష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ీతిమంతునికి కలుగు ఆపదలు అనేకములు వాటి అన్నిటిలోనుండి యెహోవా వానిని విడిపిం 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ఆయన వాని యెముకలన్నిటిని కాపాడును వాటిలో ఒక్కటియైనను విరిగిపో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చెడుతనము భక్తిహీనులను సంహరించును నీతిమంతుని ద్వేషించువారు అపరాధులుగా ఎంచ బడ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యెహోవా తన సేవకుల ప్రాణమును విమోచించును ఆయన శరణుజొచ్చినవారిలో ఎవరును అపరాధు లుగా ఎంచబడ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2026-10-20T07:33:30Z</dcterms:created>
  <dcterms:modified xsi:type="dcterms:W3CDTF">2026-10-20T07:33:30Z</dcterms:modified>
  <dc:title>కీర్తనలు : 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