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Samuel, How long will you mourn for Saul, seeing I have rejected him from reigning over Israel? fill yours horn with oil, and go, I will send you to Jesse the Bethlehemite: for I have provided me a king among his so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Samuel, How long will you mourn for Saul, seeing I have rejected him from reigning over Israel? fill yours horn with oil, and go, I will send you to Jesse the Bethlehemite: for I have provided me a king among his s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Samuel, How long will you mourn for Saul, seeing I have rejected him from reigning over Israel? fill yours horn with oil, and go, I will send you to Jesse the Bethlehemite: for I have provided me a king among his s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Samuel, How long will you mourn for Saul, seeing I have rejected him from reigning over Israel? fill yours horn with oil, and go, I will send you to Jesse the Bethlehemite: for I have provided me a king among his so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muel said, How can I go? if Saul hear it, he will kill me. And the LORD said, Take an heifer with you, and say, I am come to sacrifice to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muel said, How can I go? if Saul hear it, he will kill me. And the LORD said, Take an heifer with you, and say, I am come to sacrifice to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muel said, How can I go? if Saul hear it, he will kill me. And the LORD said, Take an heifer with you, and say, I am come to sacrifice to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all Jesse to the sacrifice, and I will show you what you shall do: and you shall anoint unto me him whom I name unto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all Jesse to the sacrifice, and I will show you what you shall do: and you shall anoint unto me him whom I name unto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muel did that which the LORD spoke, and came to Bethlehem. And the elders of the town trembled at his coming, and said, Come you peaceab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muel did that which the LORD spoke, and came to Bethlehem. And the elders of the town trembled at his coming, and said, Come you peaceab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Peaceably: I am come to sacrifice unto the LORD: sanctify yourselves, and come with me to the sacrifice. And he sanctified Jesse and his sons, and called them to the sacrifi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Peaceably: I am come to sacrifice unto the LORD: sanctify yourselves, and come with me to the sacrifice. And he sanctified Jesse and his sons, and called them to the sacrifi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Peaceably: I am come to sacrifice unto the LORD: sanctify yourselves, and come with me to the sacrifice. And he sanctified Jesse and his sons, and called them to the sacrifi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they were come, that he looked on Eliab, and said, Surely the LORD's anointed is before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they were come, that he looked on Eliab, and said, Surely the LORD's anointed is before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ORD said unto Samuel, Look not on his countenance, or on the height of his stature; because I have refused him: for the LORD sees not as man sees; for man looks on the outward appearance, but the LORD looks on the hear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ORD said unto Samuel, Look not on his countenance, or on the height of his stature; because I have refused him: for the LORD sees not as man sees; for man looks on the outward appearance, but the LORD looks on the hear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ORD said unto Samuel, Look not on his countenance, or on the height of his stature; because I have refused him: for the LORD sees not as man sees; for man looks on the outward appearance, but the LORD looks on the hear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Jesse called Abinadab, and made him pass before Samuel. And he said, Neither has the LORD chosen th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Jesse called Abinadab, and made him pass before Samuel. And he said, Neither has the LORD chosen thi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Jesse made Shammah to pass by. And he said, Neither has the LORD chosen thi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gain, Jesse made seven of his sons to pass before Samuel. And Samuel said unto Jesse, The LORD has not chosen the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gain, Jesse made seven of his sons to pass before Samuel. And Samuel said unto Jesse, The LORD has not chosen the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muel said unto Jesse, Are here all your children? And he said, There remains yet the youngest, and, behold, he keeps the sheep. And Samuel said unto Jesse, Send and fetch him: for we will not sit down till he comes he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muel said unto Jesse, Are here all your children? And he said, There remains yet the youngest, and, behold, he keeps the sheep. And Samuel said unto Jesse, Send and fetch him: for we will not sit down till he comes 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muel said unto Jesse, Are here all your children? And he said, There remains yet the youngest, and, behold, he keeps the sheep. And Samuel said unto Jesse, Send and fetch him: for we will not sit down till he comes he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ent, and brought him in. Now he was rosy, and likewise of a beautiful countenance, and goodly to look to. And the LORD said, Arise, anoint him: for this is h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ent, and brought him in. Now he was rosy, and likewise of a beautiful countenance, and goodly to look to. And the LORD said, Arise, anoint him: for this is h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muel took the horn of oil, and anointed him in the midst of his brethren: and the Spirit of the LORD came upon David from that day forward. So Samuel rose up, and went to Rama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muel took the horn of oil, and anointed him in the midst of his brethren: and the Spirit of the LORD came upon David from that day forward. So Samuel rose up, and went to Rama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muel took the horn of oil, and anointed him in the midst of his brethren: and the Spirit of the LORD came upon David from that day forward. So Samuel rose up, and went to Ram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Spirit of the LORD departed from Saul, and an evil spirit from the LORD troubled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Spirit of the LORD departed from Saul, and an evil spirit from the LORD troubled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s servants said unto him, Behold now, an evil spirit from God troubles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s servants said unto him, Behold now, an evil spirit from God troubles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our lord now command your servants, which are before you, to seek out a man, who is a cunning player on an harp: and it shall come to pass, when the evil spirit from God is upon you, that he shall play with his hand, and you shall be wel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our lord now command your servants, which are before you, to seek out a man, who is a cunning player on an harp: and it shall come to pass, when the evil spirit from God is upon you, that he shall play with his hand, and you shall be wel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our lord now command your servants, which are before you, to seek out a man, who is a cunning player on an harp: and it shall come to pass, when the evil spirit from God is upon you, that he shall play with his hand, and you shall be wel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his servants, Provide me now a man that can play well, and bring him to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his servants, Provide me now a man that can play well, and bring him to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nswered one of the servants, and said, Behold, I have seen a son of Jesse the Bethlehemite, that is cunning in playing, and a mighty valiant man, and a man of war, and prudent in matters, and a comely person, and the LORD is with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nswered one of the servants, and said, Behold, I have seen a son of Jesse the Bethlehemite, that is cunning in playing, and a mighty valiant man, and a man of war, and prudent in matters, and a comely person, and the LORD is with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nswered one of the servants, and said, Behold, I have seen a son of Jesse the Bethlehemite, that is cunning in playing, and a mighty valiant man, and a man of war, and prudent in matters, and a comely person, and the LORD is with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Saul sent messengers unto Jesse, and said, Send me David your son, which is with the sheep.]]></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Saul sent messengers unto Jesse, and said, Send me David your son, which is with the sheep.]]></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se took an ass laden with bread, and a bottle of wine, and a kid, and sent them by David his son unto Sau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se took an ass laden with bread, and a bottle of wine, and a kid, and sent them by David his son unto Sau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Saul, and stood before him: and he loved him greatly; and he became his armour bear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Saul, and stood before him: and he loved him greatly; and he became his armour bear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sent to Jesse, saying, Let David, I pray you, stand before me; for he has found favour in my sigh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sent to Jesse, saying, Let David, I pray you, stand before me; for he has found favour in my sigh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when the evil spirit from God was upon Saul, that David took an harp, and played with his hand: so Saul was refreshed, and was well, and the evil spirit departed from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when the evil spirit from God was upon Saul, that David took an harp, and played with his hand: so Saul was refreshed, and was well, and the evil spirit departed from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19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சாமுவேலை நோக்கி: இஸ்ரவேலின்மேல் ராஜாவாயிராதபடிக்கு, நான் புறக்கணித்துத் தள்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க்காக நீ எந்தமட்டும் துக்கித்துக்கொண்டிருப்பாய்; நீ உன் கொம்பை தைலத்தால் நிரப்பிக்கொண்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லெகேமியனாகிய ஈசாயினிடத்துக்கு உன்னை அனுப்புவேன்; அவன் குமாரரில் ஒருவனை நான் ராஜாவா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ச் சாமுவேல்: நான் எப்படிப்போவேன்; சவுல் இதைக் கேள்விப்பட்டால், என்னைக் கொன்று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ழுது கர்த்தர்: நீ ஒரு காளையைக் கையோடே கொண்டுபோய், கர்த்தருக்குப் பலியிடவந்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ஈசாயைப் பலிவிருந்துக்கு அழைப்பாயாக; அப்பொழுது நீ செய்யவேண்டியதை நான் உனக்கு அறிவிப்பே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ச் சொல்லுகிறவனை எனக்காக அபிஷேகம்பண்ணுவா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 சொன்னபடியே சாமுவேல் செய்து, பெத்லெகேமுக்குப் போனான்; அப்பொழுது அவ்வூரின் மூ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தளிப்போடே அவனுக்கு எதிர்கொண்டுவந்து, நீர் வருகிறது சமாதான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ன்: சமாதானந்தான்; கர்த்தருக்குப் பலியிடவந்தேன்; நீங்கள் உ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பண்ணிக்கொண்டு, என்னுடனேகூடப் பலிவிருந்துக்கு வாருங்கள் என்றான்; மேலும் ஈசாயை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ம் பரிசுத்தம் பண்ணி, அவர்களைப் பலிவிருந்துக்கு அ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வந்தபோது, அவன் எலியாபைப் பார்த்தவுடனே: கர்த்தரால் அபிஷேகம்பண்ணப்படுபவன் இவன் தா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 சாமுவேலை நோக்கி: நீ இவனுடைய முகத்தையும், இவனுடைய சரீரவளர்ச்சியையும் பா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இவனைப் புறக்கணித்தேன்; மனுஷன் பார்க்கிறபடி நான் பாரேன்; மனுஷன் முகத்தைப் பார்ப்பா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ப் பா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ஈசாய் அபினதாபை அழைத்து, அவனைச் சாமுவேலுக்கு முன்பாகக் கடந்துபோகப்பண்ணினா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யும் கர்த்தர் தெரிந்து கொள்ள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ஈசாய் சம்மாவையும் கடந்துபோகப்பண்ணினான்; அவன்: இவனையும் கர்த்தர் தெரிந்துகொள்ள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டி ஈசாய் தன் குமாரரில் ஏழுபேரை சாமுவேலுக்கு முன்பாகக் கடந்து போகப்பண்ணினான்; பின்பு சா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சாயைப் பார்த்து: கர்த்தர் இவர்களில் ஒருவனையும் தெரிந்துகொள்ளவில்லை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ன் பிள்ளைகள் இவ்வளவுதானா என்று ஈசாயைக் கேட்டான். அதற்கு அவன்: இன்னும் எல்லாருக்கும் இளை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இருக்கிறான்; அவன் ஆடுகளை மேய்த்துக்கொண்டிருக்கிறான் என்றான்; அப்பொழுது சாமுவேல் ஈ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 அனுப்பி அவனை அழைப்பி; அவன் இங்கே வருமட்டும் நான் பந்தியிருக்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ள் அனுப்பி அவனை அழைப்பித்தான்; அவன் சிவந்தமேனியும், அழகியகண்களும்,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பமுமுள்ளவனாயிருந்தான்; அப்பொழுது கர்த்தர்: இவன் தான், நீ எழுந்து இவனை அபிஷேகம்பண்ணு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சாமுவேல்: தைலக்கொம்பை எடுத்து, அவனை அவன் சகோதரர் நடுவிலே அபிஷே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முதற்கொண்டு, கர்த்தருடைய ஆவியானவர் தாவீதின்மேல் வந்து இறங்கியிருந்தார்; சாமுவேல்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க்கு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ஆவி சவுலை விட்டு நீங்கினார்; கர்த்தரால் வரவிடப்பட்ட ஒரு பொல்லாத ஆவி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ப்பண்ணிக்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சவுலின் ஊழியக்காரர் அவனை நோக்கி: இதோ, தேவனால் விடப்பட்ட ஒரு பொல்லாத ஆவி உ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ப்பண்ணு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ரமண்டலம் வாசிக்கிறதில் தேறின ஒருவனைத் தேடும்படிக்கு, எங்கள் ஆண்டவனாகிய நீர் உம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 உம்முடைய அடியாருக்குக் கட்டளையிடும்; அப்பொழுது தேவனால் விடப்பட்ட பொல்லாத ஆவி உம்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கையில், அவன் தன் கையினால் அதை வாசித்தால் உமக்குச் சவுக்கியமுண்டா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வுல் தன் ஊழியக்காரரைப் பார்த்து: நன்றாய் வாசிக்கத்தக்க ஒருவனைத் தேடி, என்னிடத்தி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ந்த வேலைக்காரரில் ஒருவன் பிரதியுத்தரமாக: இதோ, பெத்லெகேமியனாகிய ஈசா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க் கண்டிருக்கிறேன்; அவன் வாசிப்பதில் தேறினவன், அவன் பராக்கிரமசாலி, யுத்தவீரன், காரியசம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ந்தரியமுள்ளவன்; கர்த்தர் அவனோடேகூட இ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வுல்: ஈசாயினிடத்தில் ஆட்களை அனுப்பி, ஆட்டுமந்தையில் இருக்கிற உன் குமாரனாகிய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அனுப்பு என்று சொல்ல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ஈசாய்: அப்பத்தையும், ஒரு துருத்தி திராட்சரசத்தையும், ஒரு வெள்ளாட்டுக்குட்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யின் மேல் ஏற்றி, தன் குமாரனாகிய தாவீதின் வசமாய் சவுலுக்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டியே தாவீது சவுலிடத்தில் வந்து, அவனுக்கு முன்பாக நின்றான்; அவன் இவனை மிகவும்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இவன் ஆயுததாரி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வுல் ஈசாயினிடத்தில் ஆள் அனுப்பி, தாவீது எனக்கு முன்பாக நிற்கட்டும்; என் கண்களில் அவ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கிடைத்தது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தேவனால் விடப்பட்ட ஆவி சவுலைப் பிடிக்கும்போது, தாவீது சுரமண்டலத்தை எடுத்து, தன்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ன்; அதினாலே பொல்லாத ஆவி அவனைவிட்டு நீங்க, சவுல் ஆறுதலடைந்து, சொஸ்தமா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6]]></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2026-09-17T22:54:19Z</dcterms:created>
  <dcterms:modified xsi:type="dcterms:W3CDTF">2026-09-17T22:54:19Z</dcterms:modified>
  <dc:title>1 சாமுவேல்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