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জিনিসগুলি বোঝার মতো কোন যথেষ্ট জ্ঞানী ব্যক্তি আছে কি? প্রভুর দ্বারা শিক্ষণপ্রাপ্ত এমন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আছে কি যারা প্রভুর বার্তা ব্যাখ্যা করতে পারবে? কেন সেই দেশটি ধ্বংস হয়ে গেল? কেন তা শূ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তে পরিণত হয়েছিল? সেখানে কোন মানুষ কেন য়েতে পার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প্রশ্নগুলির উত্তর দিয়েছেন| প্রভু বলেছেন, “এসবগুলো ঘটেছে কারণ যিহূদার লোক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মালা অনুসরণ করা ছেড়ে দিয়েছিল| আমি তাদের শিক্ষামালা দিয়েছিলাম| কিন্তু তারা আমার কথা শু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েছিল| তারা আমার শিক্ষামালাকে অনুসরণ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কগুঁযে, জেদী, যিহূদার লোকরা নিজের মতো করে চলেছিল| তারা বালের মূর্ত্তি অনুসরণ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দের অনুসরণ করার শিক্ষা তাদের পিতারাই দিয়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প্রভু সর্বশক্তিমান, ইস্রায়েলের ঈশ্বর বলেন: “শীঘ্রই আমি যিহূদার লোকদের তিক্ত খাদ্য খ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করব| আমি তাদের বিষাক্ত জল পান করতে বাধ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ন্য সমস্ত দেশে আমি যিহূদার লোকদের ছড়িয়ে দেব| অদ্ভ্ুত দেশগুলিতে তারা বাস করবে| তারা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রা কখনোই ঐ সব দেশের কথা শোনেনি বা জানে না| আমি লোকদের তরবারি হাতে পাঠাবো| তারা যিহূদার সব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র্বশক্তিমান প্রভু বলেন: “এখন এইগুলি নিয়ে ভাবো! অন্ত্য়েষ্টি এযিায কাঁদার জন্য ভাড়াটে মহিল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কো (রুদালি)| য়ে মহিলারা ভালো কাঁদতে পারে তাদের পাঠ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োকরা বলল, ‘তাড়াতাড়ি সেই মহিলারা আসুক এবং তাদের আমার জন্য কাঁদতে দাও| তাদের কান্না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ও চোখ থেকে ঝর্ণা বয়ে যা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সিয়োন থেকে চিত্কার করে কান্নার শব্দ শোনা যাচ্ছে| ‘আমরা সত্যিই ধ্বংস হয়ে গিয়েছি! আমরা সত্য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িত! আমাদের দেশ ছেড়ে আমাদের চলে য়েতেই হবে| কারণ ঘরবাড়ি সব ধ্বংসস্তূপে পরিণত হয়ে গিয়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িহূদার মহিলারা এখন প্রভুর বার্তা শোন| শোন প্রভুর মুখ নিঃসৃত শব্দ| প্রভু বলছেন, “তোম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যেদের শেখাও কি করে চিত্কার করে কাঁদতে হয়| প্রত্যেক মহিলাকেই এই শোক সঙ্গীত গাওযা শিখ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মৃত্যু এসেছে| প্রতিটি ঘরের জানালা দিয়ে মৃত্যু ভেতরে এসেছে| মৃত্যু আমাদের প্রাসাদগুলিত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এসেছে রাস্তায় খেলতে থাকা আমাদের সন্তানদের কাছে| মৃত্যু এসেছে যুবকদের প্রকাশ্য সমাবেশ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যিরমিয়, এই কথা বল: ‘প্রভু বলেন, গোবরের মতো মৃতদেহগুলি মাঠে ছড়িয়ে ছিটিয়ে থাকবে| চাষীদের কা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যের মতো মাটিতে পড়ে থাকবে মৃতদেহ| কিন্তু কেউ তাদের একত্রিত কর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বলেন, “বিজ্ঞ ব্যক্তিদের তাদের জ্ঞানের বড়াই করা উচিত্‌ নয়| শক্তিশালী ব্যক্তিদে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র বড়াই করা উচিত্‌ নয়| ধনী ব্যক্তিদের তাদের ধন নিয়ে বড়াই করা উচিত্‌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যদি কেউ বড়াই করতে চায় তাহলে তাদের এগুলির জন্য বড়াই করতে দাও: য়ে সে আমাকে জানতে শিখ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নিয়ে সে বড়াই করুক| তাকে বড়াই করতে দাও য়ে সে বোঝে য়ে আমি প্রভু, আমি দযালু এবং ন্যায়নিষ্ঠ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পৃথিবীতে ভালো কাজ করি| ওগুলিকে আমি ভালোবাসি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বার্তাটি প্রভুর কাছ থেকে এসেছে, “সময় আসছে যখন আমি শাস্তি দেব সমস্ত লোকদের যারা শুধু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রীরিকভাবে সুন্নত্‌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মিসু যিহূদা, ইদোম, অম্মোন, মোয়াব এই সমস্ত দেশগুলির লোক এবং মরুভূমিতে বাস করা লোকদ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| ঐ সব দেশগুলির লোকরা শরীরে সত্যিকারের সুন্নত্‌ করেনি| আর ইস্রায়েলের পরিবারবর্গের লোক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ৃদয়ের সুন্নত্‌ করে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দি আমার মাথা ভর্তি জল থাকতো, যদি আমার চোখ অশ্রু-জলের ঝর্ণা হতো তাহলে আমি আমার লোকেদের ধ্বং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সারা দিনরাত কাঁদ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রুভূমির মাঝে আমার যদি একটা ছোট্ট বাড়ি থাকতো, যেখানে পথিক ক্লান্ত হয়ে রাত কাটায, তাহলে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ত্যাগ করতে পারতাম| তাদের কাছ থেকে সরে য়েতে পারতাম| কারণ তারা ঈশ্বরের প্রতি বিশ্বস্ত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্রত্যেকে ঈশ্বরের বিরুদ্ধাচর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জিহবা হল তাদের ধনুকের মতো| আর সেখান থেকে তীরের মতো উড়ে আসে এক রাশি মিথ্য়ে| এই দেশের সত্য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িদিকে কেবল মিথ্য়েরই জয়জয়কার| এখানকার লোকরা একটা পাপ থেকে আরেক পাপের পথে হেঁটেছে| তারা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ে না|” 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প্রতিবেশীদের লক্ষ্য কর! নিজের ভাইকেও বিশ্বাস করো না| কারণ তারা প্রত্যেকে ঠগ, প্রতারক,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বেশীই ওর পিছন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ত্যেকে তার প্রতিবেশীকে মিথ্য়ে বলে| কেউ সত্যি কথা বলে না| যিহূদার লোকরা শুধু মিথ্য়েই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েছে| যতক্ষণ না তারা খুব ক্লান্ত হয়ে ফিরে এলো ততক্ষণ তারা পাপাচার চালিয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ন্দ মন্দকেই অনুসরণ করে এবং মিথ্য়ে অনুসরণ করে মিথ্যাকে| লোকরা আমাকে চিনতে অস্বীকার কর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ুতরাং প্রভু সর্বশক্তিমান বললেন: “খাঁটি ধাতু কি না তা বোঝার জন্য এক জন শ্রমিক আগুনে গালিযে দে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হেতু আমার আর অন্য কোন বিকল্প নেই তাই আমি যিহূদার লোকদের এই ভাবেই পরীক্ষা করব| আমার লোকরা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ীক্ষ্ণ তীরের ফলার মতো তাদের জিহবা| তা থেকে শুধু মিথ্য়েই উচ্চারিত হয়| প্রত্যেক ব্যক্ত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বেশীর সঙ্গে বন্ধুভাবে কথা বলে, কিন্তু সে গোপনে তাকে আঘাত করবার পরিকল্প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িহূদার লোকদের আমি শাস্তি দেবই|” এই হল প্রভুর বার্তা| “তুমি জানো এই ধরণের লোককে আমা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উচিত্‌| তাদের য়োগ্য শাস্তিই আমি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(যিরমিয়) পাহাড়দের জন্য আর্ত চিত্কার করে উঠবো| শূন্য জমির জন্য শোকের গান গাইব| কারণ জী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কিছু সরিয়ে নেওয়া হয়েছে| কোন মানুষ এখন সেখানে হাঁটে না| কোন গবাদি পশুর আওয়াজ সেখানে শোনা য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পশু এবং পাখীরা দূরে কোথাও চল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আমি (প্রভু) জেরুশালেম শহরকে জঞ্জালের স্তূপে পরিণত করব| এ হবে শেযালদের দেশ| যিহূদার সমস্ত শহ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ধ্বংস করব যাতে সেখানে কেউ বাস করতে না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2026-10-21T06:22:43Z</dcterms:created>
  <dcterms:modified xsi:type="dcterms:W3CDTF">2026-10-21T06:22:43Z</dcterms:modified>
  <dc:title>যিরমিয়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