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எருசலேமுக்கு நேராகத் திருப்பி, பரிசுத்த ஸ்தலங்களுக்கு விரோதமாக உன் வசனத்தைப் பொழிந்து, இஸ்ரவேல் தேசத்துக்கு விரோதமாகத் தீர்க்கதரிசனம் உர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தேசத்தை நோக்கி, கர்த்தராகிய ஆண்டவர் உரைக்கிறது என்னவென்றால், இதோ, நான் உனக்கு விரோதமாக வந்து, என் பட்டயத்தை அதின் உறையிலிருந்து உருவி, உன்னில் சன்மார்க்கனையும் துன்மார்க்கனையும் சங்காரம்பண்ண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தேசத்தை நோக்கி, கர்த்தராகிய ஆண்டவர் உரைக்கிறது என்னவென்றால், இதோ, நான் உனக்கு விரோதமாக வந்து, என் பட்டயத்தை அதின் உறையிலிருந்து உருவி, உன்னில் சன்மார்க்கனையும் துன்மார்க்கனையும் சங்காரம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ில் சன்மார்க்கனையும் துன்மார்க்கனையும் சங்காரம்பண்ணப்போகிறபடியினால் தெற்குதுவக்கி வடக்குமட்டுமுள்ள எல்லா மாம்சத்துக்கும் விரோதமாய் என் பட்டயம் அதின் உறையிலிருந்து புற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ில் சன்மார்க்கனையும் துன்மார்க்கனையும் சங்காரம்பண்ணப்போகிறபடியினால் தெற்குதுவக்கி வடக்குமட்டுமுள்ள எல்லா மாம்சத்துக்கும் விரோதமாய் என் பட்டயம் அதின் உறையிலிருந்து புற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ாகிய நான் என் பட்டயத்தை அதின் உறையிலிருந்து உருவினேன் என்பதை எல்லா மாம்சமும் அறியும்; அது இனி உறைக்குள் திரும்புவ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ாகிய நான் என் பட்டயத்தை அதின் உறையிலிருந்து உருவினேன் என்பதை எல்லா மாம்சமும் அறியும்; அது இனி உறைக்குள் திரும்புவ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மனுபுத்திரனே, உன் இடுப்பு நொறுங்கும்படி பெருமூச்சுவிடு; அவர்கள் கண்களுக்கு முன்பாக மனங்கசந்து பெருமூச்சுவி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மனுபுத்திரனே, உன் இடுப்பு நொறுங்கும்படி பெருமூச்சுவிடு; அவர்கள் கண்களுக்கு முன்பாக மனங்கசந்து பெருமூச்சுவிட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நீ தீர்க்கதரிசனம் உரைத்து, சொல்லவேண்டியது என்னவென்றால்: பட்டயம் கூர்மையாக்கப்பட்டது, பட்டயம் கூர்மையாக்கப்பட்டது; அது துலக்கப்பட்டும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நீ தீர்க்கதரிசனம் உரைத்து, சொல்லவேண்டியது என்னவென்றால்: பட்டயம் கூர்மையாக்கப்பட்டது, பட்டயம் கூர்மையாக்கப்பட்டது; அது துலக்கப்பட்டும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சங்காரஞ்செய்வதற்கு அது கூர்மையாக்கப்பட்டிருக்கிறது; மின்னத்தக்கதாய் அது துலக்கப்பட்டிருக்கிறது; சந்தோஷப்படுவோமோ? அது என் குமாரனுடைய கோல், அது சகல விருட்சங்களையும் அலட்சியம்பண்ண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சங்காரஞ்செய்வதற்கு அது கூர்மையாக்கப்பட்டிருக்கிறது; மின்னத்தக்கதாய் அது துலக்கப்பட்டிருக்கிறது; சந்தோஷப்படுவோமோ? அது என் குமாரனுடைய கோல், அது சகல விருட்சங்களையும் அலட்சியம்பண்ண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க் கையாடும்படி அதைத்துலக்கக் கொடுத்தார்; கொல்லுகிறவன் கையிலே கொடுக்கும்படி அந்தப் பட்டயம் கூர்மையாக்கப்பட்டிருக்கிறது; அது துலக்கப்பட்டதுமாயிருக்கிறது என்று கர்த்தர் உரைக்கிறார் என்று சொல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க் கையாடும்படி அதைத்துலக்கக் கொடுத்தார்; கொல்லுகிறவன் கையிலே கொடுக்கும்படி அந்தப் பட்டயம் கூர்மையாக்கப்பட்டிருக்கிறது; அது துலக்கப்பட்டதுமாயிருக்கிறது என்று கர்த்தர் உரைக்கிறார் என்று சொல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ஓலமிட்டு அலறு; பட்டயம் என் ஜனத்தின்மேல் வரும்; அது இஸ்ரவேல் பிரபுக்கள் எல்லார்மேலும் வரும்; அதினிமித்தம் என் ஜனத்துக்குள்ளே திகில் உண்டாயிருக்கும்; ஆகையால் உன் விலாவிலே அடித்துக்கொ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ஓலமிட்டு அலறு; பட்டயம் என் ஜனத்தின்மேல் வரும்; அது இஸ்ரவேல் பிரபுக்கள் எல்லார்மேலும் வரும்; அதினிமித்தம் என் ஜனத்துக்குள்ளே திகில் உண்டாயிருக்கும்; ஆகையால் உன் விலாவிலே அடித்துக்கொ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ையும் கண்டிக்கிற கோல் வந்தாலொழிய இனிச் சோதனையினால் தீருகிறதென்னவென்று கர்த்தராகிய ஆண்டவ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ையும் கண்டிக்கிற கோல் வந்தாலொழிய இனிச் சோதனையினால் தீருகிறதென்னவென்று கர்த்தராகிய ஆண்டவ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சொல்லி, கையோடே கைகொட்டு; பட்டயம் மூன்றுதரம் இரட்டித்துவரும்; அது கொலையுண்டவர்களின் பட்டயம்; அது கொலையுண்ணப்போகிற பெரியவர்களின் உள்ளறைகளில் பிரவேசிக்கிற பட்டய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சொல்லி, கையோடே கைகொட்டு; பட்டயம் மூன்றுதரம் இரட்டித்துவரும்; அது கொலையுண்டவர்களின் பட்டயம்; அது கொலையுண்ணப்போகிற பெரியவர்களின் உள்ளறைகளில் பிரவேசிக்கிற பட்டய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சொல்லி, கையோடே கைகொட்டு; பட்டயம் மூன்றுதரம் இரட்டித்துவரும்; அது கொலையுண்டவர்களின் பட்டயம்; அது கொலையுண்ணப்போகிற பெரியவர்களின் உள்ளறைகளில் பிரவேசிக்கிற பட்டய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ம் கரைந்து, அவர்களுடைய இடையூறுகள் திரளாகும்படி, பட்டயத்தின் கூர்மையை அவர்களுடைய எல்லா வாசல்களுக்கும் நேரிடக் கட்டளையிடுவேன்; ஆ, அது மின்னும்படியாகப் பதமிடப்பட்டது, வெட்டும்படியாகத் தீட்டிவைக்க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ம் கரைந்து, அவர்களுடைய இடையூறுகள் திரளாகும்படி, பட்டயத்தின் கூர்மையை அவர்களுடைய எல்லா வாசல்களுக்கும் நேரிடக் கட்டளையிடுவேன்; ஆ, அது மின்னும்படியாகப் பதமிடப்பட்டது, வெட்டும்படியாகத் தீட்டிவைக்க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கபலமாய் வலதுபுறமாக வெட்டு, திரும்பி இடதுபுறமாகவும் வெட்டு; உன் முகம் திரும்புகிற திக்கெல்லாம் வெட்ட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கையோடே கைகொட்டி, என் உக்கிரத்தை ஆறப்பண்ணுவேன் என்று கர்த்தராகிய நான் சொன்னே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புத்திரனே, பாபிலோன் ராஜாவின் பட்டயம் வரத்தக்கதாக இரண்டுவழிகளைக் குறித்துக்கொள்; இரண்டும் ஒரே தேசத்திலிருந்து வரவேண்டும்; நீ ஒரு இடத்தைத் தெரிந்துகொள், நகரத்துக்குப் போகிற வழியின் முனையில் அந்த இடத்தைத் தெரிந்துகொ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புத்திரனே, பாபிலோன் ராஜாவின் பட்டயம் வரத்தக்கதாக இரண்டுவழிகளைக் குறித்துக்கொள்; இரண்டும் ஒரே தேசத்திலிருந்து வரவேண்டும்; நீ ஒரு இடத்தைத் தெரிந்துகொள், நகரத்துக்குப் போகிற வழியின் முனையில் அந்த இடத்தைத் தெரிந்துகொ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ட்டயம் அம்மோன் புத்திரரின் பட்டயமாகிய ரப்பாவுக்கு விரோதமாக வரத்தக்க ஒரு வழியையும், யூதாவில் இருக்கிற அரணான எருசலேமுக்கு விரோதமாக வரத்தக்க ஒரு வழியையும் குறித்துக்கொ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ட்டயம் அம்மோன் புத்திரரின் பட்டயமாகிய ரப்பாவுக்கு விரோதமாக வரத்தக்க ஒரு வழியையும், யூதாவில் இருக்கிற அரணான எருசலேமுக்கு விரோதமாக வரத்தக்க ஒரு வழியையும் குறித்துக்கொ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பிலோன் ராஜா இரண்டு வழிகளின் முனையாகிய வழிப்பிரிவிலே நிமித்தம் பார்க்கிறதற்காக நிற்பான்; அம்புகளைத் தீட்டி, விக்கிரகங்களை உசாவி, ஈரலால் குறிபார்ப்ப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பிலோன் ராஜா இரண்டு வழிகளின் முனையாகிய வழிப்பிரிவிலே நிமித்தம் பார்க்கிறதற்காக நிற்பான்; அம்புகளைத் தீட்டி, விக்கிரகங்களை உசாவி, ஈரலால் குறிபார்ப்ப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லைவரை நியமிக்கிறதற்கும், சங்காரஞ்செய்யும்படி ஆர்ப்பரிக்கிறதற்கும், கெம்பீரமாய்ச் சத்தமிடுகிறதற்கும், வாசல்களை முட்டும் யந்திரங்களை வைக்கிறதற்கும, மண்மேடு போடுகிறதற்கும், கொத்தளங்களைக் கட்டுகிறதற்கும், எருசலேமைக்குறித்து நிமித்தம் பார்க்குதல் அவனுடைய வலதுபுறத்திலே உண்டாய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லைவரை நியமிக்கிறதற்கும், சங்காரஞ்செய்யும்படி ஆர்ப்பரிக்கிறதற்கும், கெம்பீரமாய்ச் சத்தமிடுகிறதற்கும், வாசல்களை முட்டும் யந்திரங்களை வைக்கிறதற்கும, மண்மேடு போடுகிறதற்கும், கொத்தளங்களைக் கட்டுகிறதற்கும், எருசலேமைக்குறித்து நிமித்தம் பார்க்குதல் அவனுடைய வலதுபுறத்திலே உண்டாயி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ிமித்தமானது ஆணையிட்டவர்களுக்கு முன்பாகப் பொய்யாகத் தோன்றும்; ஆயினும் அவர்கள் பிடிக்கப்படும்படி அவன் அவர்கள் துரோகத்தை நினைப்ப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ிமித்தமானது ஆணையிட்டவர்களுக்கு முன்பாகப் பொய்யாகத் தோன்றும்; ஆயினும் அவர்கள் பிடிக்கப்படும்படி அவன் அவர்கள் துரோகத்தை நினைப்ப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ாகிய ஆண்டவர் சொல்லுகிறது என்னவென்றால்: உங்கள் துரோகங்கள் வெளியரங்கமாகிறதினாலும், உங்கள் செய்கைகளிலெல்லாம் உங்கள் பாவங்கள் தெரியவருகிறதினாலும், நீங்கள் உங்கள் அக்கிரமத்தை நினைக்கப்பண்ணுகிறீர்களே; நீங்கள் இப்படிப்பட்டவர்களென்று நினைக்கப்படுகிறீர்களே; ஆதலால் கைப்பிடியாய் பிடிக்கப்படுவ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ாகிய ஆண்டவர் சொல்லுகிறது என்னவென்றால்: உங்கள் துரோகங்கள் வெளியரங்கமாகிறதினாலும், உங்கள் செய்கைகளிலெல்லாம் உங்கள் பாவங்கள் தெரியவருகிறதினாலும், நீங்கள் உங்கள் அக்கிரமத்தை நினைக்கப்பண்ணுகிறீர்களே; நீங்கள் இப்படிப்பட்டவர்களென்று நினைக்கப்படுகிறீர்களே; ஆதலால் கைப்பிடியாய் பிடிக்கப்படுவ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ாகிய ஆண்டவர் சொல்லுகிறது என்னவென்றால்: உங்கள் துரோகங்கள் வெளியரங்கமாகிறதினாலும், உங்கள் செய்கைகளிலெல்லாம் உங்கள் பாவங்கள் தெரியவருகிறதினாலும், நீங்கள் உங்கள் அக்கிரமத்தை நினைக்கப்பண்ணுகிறீர்களே; நீங்கள் இப்படிப்பட்டவர்களென்று நினைக்கப்படுகிறீர்களே; ஆதலால் கைப்பிடியாய் பிடிக்கப்படுவ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ை ஆளுகிற அவபக்தியுள்ள துன்மார்க்க அதிபதியே, அக்கிரமத்துக்கு முடிவுவருங்காலத்தில் உன் நாள் வ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ை ஆளுகிற அவபக்தியுள்ள துன்மார்க்க அதிபதியே, அக்கிரமத்துக்கு முடிவுவருங்காலத்தில் உன் நாள் வ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ையைக் கழற்று, கிரீடத்தை எடுத்துப்போடு; அது இனி முன்போலிராது; தாழ்ந்தவனை உயர்த்தி, உயர்ந்தவனைத் தாழ்த்த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ையைக் கழற்று, கிரீடத்தை எடுத்துப்போடு; அது இனி முன்போலிராது; தாழ்ந்தவனை உயர்த்தி, உயர்ந்தவனைத் தாழ்த்துவ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ைக் கவிழ்ப்பேன், கவிழ்ப்பேன், கவிழ்ப்பேன்; உரிமைக்காரனானவர் வருமட்டும் அது இல்லாதிருக்கும்; அவருக்கே அதைக் கொடுப்ப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ைக் கவிழ்ப்பேன், கவிழ்ப்பேன், கவிழ்ப்பேன்; உரிமைக்காரனானவர் வருமட்டும் அது இல்லாதிருக்கும்; அவருக்கே அதைக் கொடுப்ப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மனுபுத்திரனே, நீ தீர்க்கதரிசனம் சொல்லு: அம்மோன் புத்திரரையும் அவர்கள் சொல்லும் நிந்தனைகளையும் குறித்துக் கர்த்தராகிய ஆண்டவர் உரைக்கிறது என்னவென்றால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மனுபுத்திரனே, நீ தீர்க்கதரிசனம் சொல்லு: அம்மோன் புத்திரரையும் அவர்கள் சொல்லும் நிந்தனைகளையும் குறித்துக் கர்த்தராகிய ஆண்டவர் உரைக்கிறது என்னவென்றால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மனுபுத்திரனே, நீ தீர்க்கதரிசனம் சொல்லு: அம்மோன் புத்திரரையும் அவர்கள் சொல்லும் நிந்தனைகளையும் குறித்துக் கர்த்தராகிய ஆண்டவர் உரைக்கிறது என்னவென்றால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ிரமத்துக்கு முடிவுவருங்காலத்தில் வந்த தங்களுடைய நாளுக்கு ஏதுவாகி, கொலையுண்டுபோனவர்களுடைய பிடரிகளோடேகூட என்னைத் துன்மார்க்கரின் கையினால் விழப்பண்ணும்படிக்கு, உனக்கு அபத்தமானது தரிசிக்கப்படுகிறபோதும், உனக்குப் பொய்நிமித்தம் பார்க்கப்படுகிறபோதும் பட்டயம் உருவப்பட்டது, பட்டயமே உருவப்பட்டது; வெட்டவும் சங்கரிக்கவும் அது மின்னத்தக்கதாய்த் துலக்கப்பட்டிருக்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ிரமத்துக்கு முடிவுவருங்காலத்தில் வந்த தங்களுடைய நாளுக்கு ஏதுவாகி, கொலையுண்டுபோனவர்களுடைய பிடரிகளோடேகூட என்னைத் துன்மார்க்கரின் கையினால் விழப்பண்ணும்படிக்கு, உனக்கு அபத்தமானது தரிசிக்கப்படுகிறபோதும், உனக்குப் பொய்நிமித்தம் பார்க்கப்படுகிறபோதும் பட்டயம் உருவப்பட்டது, பட்டயமே உருவப்பட்டது; வெட்டவும் சங்கரிக்கவும் அது மின்னத்தக்கதாய்த் துலக்கப்பட்டி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பட்டயத்தை நீ திரும்ப அதின் உறையிலே போடு; சிருஷ்டிக்கப்பட்ட ஸ்தானமாகிய என் ஜெந்மதேசத்திலே நான் உன்னை நியாயந்தீர்த்த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பட்டயத்தை நீ திரும்ப அதின் உறையிலே போடு; சிருஷ்டிக்கப்பட்ட ஸ்தானமாகிய என் ஜெந்மதேசத்திலே நான் உன்னை நியாயந்தீர்த்த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சினத்தை உன்மேல் ஊற்றுவேன்; நான் என் மூர்க்கத்தின் அக்கினியை உன்மேல் ஊதி, மிருககுணமுள்ளவர்களும், அழிக்கிறதற்குத் திறமையுள்ளவர்களுமாகிய மனுஷரின் கையில் உன்னை ஒப்புக்கொடுப்ப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சினத்தை உன்மேல் ஊற்றுவேன்; நான் என் மூர்க்கத்தின் அக்கினியை உன்மேல் ஊதி, மிருககுணமுள்ளவர்களும், அழிக்கிறதற்குத் திறமையுள்ளவர்களுமாகிய மனுஷரின் கையில் உன்னை ஒப்புக்கொடுப்ப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 அக்கினிக்கு இரையாவாய்; உன் இரத்தம் உன் தேசத்தின் நடுவில் சிந்திக்கிடக்கும்; நீ இனி நினைக்கப்படுவதில்லை; கர்த்தராகிய நான் இதைச் சொன்னேன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 அக்கினிக்கு இரையாவாய்; உன் இரத்தம் உன் தேசத்தின் நடுவில் சிந்திக்கிடக்கும்; நீ இனி நினைக்கப்படுவதில்லை; கர்த்தராகிய நான் இதைச் சொன்ன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3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ને યહોવાની વાણી આ પ્રમાણે સંભળા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યરૂશાલેમ તરફ જો અને ઇસ્રાએલ વિરુદ્ધ અને મારા મંદિરની વિરુદ્ધ પ્રબોધ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કહે: યહોવા આ પ્રમાણે કહે છે: ‘હું તારી વિરુદ્ધ છું. હું મારી તરવાર મ્યાનમાંથી ખેંચીશ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માંથી સદાચારી માણસોની તેમજ દુષ્ટોની હત્ય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ારે તમારામાંના ભલાભુંડા સૌ કોઇનો સંહાર કરવો છે માટે હું દક્ષિણથી ઉત્તર સુધીના બધા સામ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વાર મ્યાનમાંથી બહાર કાઢનાર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્યારે બધા માણસોને ખાતરી થશે કે મેં યહોવાએ મ્યાનમાંથી તરવાર ખેંચી છે અને એ કદી પાછી મ્યા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ાની નથી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હે મનુષ્યના પુત્ર, ભગ્ન હૃદયથી, તીવ્ર શોકથી અને અતિશય દુ:ખમાં તું મોટેથી રૂદન કર, લોકો આગળ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્તાવો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 તને પૂછે કે, ‘તું શા માટે આક્રંદ કરે છે,’ ત્યારે તેઓને કહે: ‘દેવે આપેલા સમાચારને લીધે જ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મ થશે ત્યારે હિંમતવાન માણસ પણ ભાંગી પડશે અને તેની તાકાત ચાલી જશે. દરેક વ્યકિત નિર્ગત થશે. મજબ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ૂંટણો પણ થરથરશે અને પાણીના જેવા થઇ જશે.’ યહોવા મારા માલિક કહે છે તમારા પર શિક્ષા આવી રહી છે.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 ચુકાદાઓ પરિપૂર્ણ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ની વાણી મને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હે મનુષ્યના પુત્ર, મારી ચેતવણી સંભળાવ, તું લોકોને એમ કહે કે, ‘આ યહોવા મારા માલિકના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:“‘તરવાર! હા, તેને ધારદાર અને ચમકતી બનાવવામાં આ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સંહાર કરવા માટે તેને ધારદાર બનાવેલી છે. વીજળીની જેમ ચમકારા મારે તેવી તેને બનાવી છે. અજેય રહે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ાના રાજદંડમાં શું આપણે આનંદ મનાવીશું? પરંતુ એ બાબિલની તરવાર એવા પ્રત્યેક રાજદંડને તુચ્છક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રવાર ચકચકતી બનાવી છે. તેનો ઉપયોગ કરવા માટે સંહારકના હાથમાં સોંપવા માટે તેને ધારદાર અને ચકચક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‘હે મનુષ્યના પુત્ર, તું અતિશય દુ:ખને કારણે મોટેથી પોક મૂક અને રૂદન કર, કારણ કે તે તરવાર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ી અને તેઓના સર્વ આગેવાનોની હત્યા કરશે. સર્વ મરણ પામશે માટે તારી છાતી કૂટ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ું તેઓની કસોટી કરીશ. જેને તરવાર તિરસ્કારે છે તે યહૂદાના રાજદંડનો અંત આવશે તો શું?”‘ એમ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માલિક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હે મનુષ્યના પુત્ર, મારી ચેતવણી સંભળાવ, તું બે હાથે જોરથી તાળી પાડ,“આ એ તરવાર છે જે એક શરીર પર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શરીર પર જાય છે. એ તરવાર સંહાર કરનારી છે, એ પ્રાણ હરનારી તરવાર છે. એ સર્વત્ર ભય ફેલાવનારી તરવ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એને જોઇને લોકો હિંમત હાર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બધા હૃદયમાં આતંક લાવવા માટે અને ઘણા લોકોને લથડાવીને નીચે પાડવા માટે, મેં તેઓની નગ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વાજે-દરવાજે તરવાર લટકતી રાખી છે, જે વીજળીની જેમ ઝળકે છે અને સંહાર કરવાને સજ્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ે તરવાર, તું તારી ડાબી બાજુ અને તારી જમણી બાજુ સંહાર કર. જે બાજુ તું ફરે તે બાજુ સંહાર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પણ તાળી પાડીશ અને મારા ક્રોધને શાંત પાડીશ, હું યહોવા આ બોલ્ય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મને યહોવાની વાણી આ પ્રમાણે સંભળા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હે મનુષ્યના પુત્ર, બાબિલનો રાજા પોતાની તરવાર સાથે જ્યાં થઇને આવી શકે એવા બે રસ્તા દોર બં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સ્તા એક જ દેશમાંથી નીકળવા જોઇએ. જ્યાં રસ્તા ફંટાતા હોય ત્યાં નિશાન મૂ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એક એંધાણી રાજાને આમ્મોનીઓના નગર નો માર્ગ બતાવે, અને બીજી એંધાણી યહૂદાનો, ઠેઠ યરૂશાલેમ સુધી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્ગ બતા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બાબિલનો રાજા જ્યાં રસ્તો ફંટાય છે ત્યાં નિશાન આગળ ઊભો છે. કયે રસ્તે જવું તે જાણવા માટે તે બા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લાવે છે, મૂર્તિઓને પ્રશ્ર્ન કરે છે અને વધેરેલા પ્રાણીનું કાળજું તપાસ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તેના જમણા હાથમાં આવેલું બાણ યરૂશાલેમનું છે. ત્યાં તે કિલ્લો તોડવાના યંત્રો ગોઠવશે અને હત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હુકમ આપશે. દરવાજા તોડવાના યંત્રો ગોઠવાશે અને માટીના ગઢ ઊભા કરાશે, અને ખાઇઓ ખોદ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યરૂશાલેમના લોકોએ સંધિઓ કરી છે એટલે તેઓ આ બધું નહિ માને; પણ એ તો તેમના પાપોની ખબર લેશે;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શ્મનના હાથમાં પડવાના જ છે, પછી તેઓને બંદીવાન તરીકે લઇ જવ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થી હું યહોવા મારા માલિક, કહું છું કે, “હે યરૂશાલેમ નગરી, તારાં પાપોની ખબર લેવાઇ રહી છે. સૌ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ે છે કે તું કેવી દોષિત છે. તારા એકેએક કાર્યમાં તારાં પાપ પ્રગટ થાય છે. તારાં પાપોની ખબર લેવાઇ રહ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તું તારા દુશ્મનોના હાથમાં પડવાની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ે ઇસ્રાએલના દુષ્ટ અને અધમ રાજા, તારા દિવસો પણ ભરાઇ ચૂક્યા છે, તારી શિક્ષાનો અંતિમ દિવસ આ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ોંચ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યહોવા મારા માલિક કહે છે: “તારી પાઘડી અને મુગટ ઉતાર. હવે પહેલાના જેવી સ્થિતિ રહેવાની નથી. જે ની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 ઊંચે જશે અને જે ઊંચે છે તેને નીચે પાડ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હું નગરીને ખંડિયેરબનાવી દઇશ. ખંડિયેર! પણ આ નગરીને સજા કરવા માટે જે માણસ નક્કી થયો છે તે આવે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સુધી આ બનવાનું નથી. હું તે સર્વ તેને આપ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હે મનુષ્યના પુત્ર, તું આમ્મોનીઓ વિરુદ્ધ પ્રબોધ કર. કારણ કે તેઓએ મારા લોકોની તેમની વિક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િસ્થિતીમાં હાંસી ઉડાવી છે. તેઓને આ પ્રમાણે કહે:“‘તમારી વિરુદ્ધ પણ ધારદાર, ચમકતી તરવાર ખુલ્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આવી છે, તે વીજળીની જેમ ચમકારા મ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મારાં દર્શન જૂઠાં છે. ભવિષ્યવાણી ખોટી છે. તમે દુષ્ટ છો, અધમ છો; તમારા દિવસો ભરાઇ ચૂક્યા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તમારી શિક્ષાનો અંતિમ દિવસ આવી પહોંચ્યો છે. તરવાર તમારી ડોક પર પડન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‘તારી તરવારને તેના મ્યાનની અંદર પાછી મૂકી દે! તમારા દેશમાં, જ્યાં તમારો જન્મ થયો હતો ત્યા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મારો સંહાર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હું મારો કોપ તમારા પર રેડી દઇશ અને જ્યાં સુધી મોટી આગના ભભૂકે ત્યાં સુધી હું મારો કોપરૂપી અગ્ન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પર મોકલીશ. સંહાર કરવામાં કુશળ અને સ્વભાવે ક્રુર માણસોના હાથમાં હું તમને સોંપ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મે અગ્નિમાં ઇંધણની જેમ હોમાઇ જશો. તમારા પોતાના દેશમાં તમારું લોહી રેડાશે. તમારું કોઇ નામોનિશ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રહે. હું યહોવા આ બોલ્યો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2026-10-21T07:51:08Z</dcterms:created>
  <dcterms:modified xsi:type="dcterms:W3CDTF">2026-10-21T07:51:08Z</dcterms:modified>
  <dc:title>એઝેકિયેલ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