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ுப் புதுப்பாட்டைப் பாடுங்கள், பூமியின் குடிகளே, எல்லாரும் கர்த்தரைப் பாட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ப் பாடி, அவருடைய நாமத்தை ஸ்தோத்திரித்து, நாளுக்குநாள் அவருடைய இரட்சிப்பைச் சுவிசேஷமாய் அறிவ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ாதிகளுக்குள் அவருடைய மகிமையையும், சகல ஜனங்களுக்குள்ளும் அவருடைய அதிசயங்களையும் விவரித்துச் சொல்ல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பெரியவரும், மிகவும் ஸ்தோத்திரிக்கப்படத்தக்கவருமாயிருக்கிறார்; எல்லா தேவர்களிலும் பயப்படத்தக்கவர் அவர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ல ஜனங்களுடைய தேவர்களும் விக்கிரகங்கள்தானே; கர்த்தரோ வானங்களை உண்டாக்கினவ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கிமையும் கனமும் அவர் சமுகத்தில் இருக்கிறது, வல்லமையும் மகத்துவமும் அவர் பரிசுத்த ஸ்தலத்திலுள்ள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ங்களின் வம்சங்களே, கர்த்தருக்கு மகிமையையும் வல்லமையையும் செலுத்துங்கள், கர்த்தருக்கே அதைச் செலுத்த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க்கு அவருடைய நாமத்திற்குரிய மகிமையைச் செலுத்தி, காணிக்கைகளைக் கொண்டுவந்து, அவருடைய பிராகாரங்களில் பிரவேசிய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ிசுத்த அலங்காரத்துடனே கர்த்தரைத் தொழுதுகொள்ளுங்கள்; பூலோகத்தாரே, நீங்கள் யாவரும் அவருக்கு முன்பாக நடுங்க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ராஜரிகம்பண்ணுகிறார், ஆகையால் பூச்சக்கரம் அசையாதபடி உறுதிப்பட்டிருக்கும்; அவர் ஜனங்களை நிதானமாய் நியாயந்தீர்ப்பார் என்று ஜாதிகளுக்குள்ளே சொல்ல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ராஜரிகம்பண்ணுகிறார், ஆகையால் பூச்சக்கரம் அசையாதபடி உறுதிப்பட்டிருக்கும்; அவர் ஜனங்களை நிதானமாய் நியாயந்தீர்ப்பார் என்று ஜாதிகளுக்குள்ளே சொல்ல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ங்கள் மகிழ்ந்து, பூமி பூரிப்பாகி, சமுத்திரமும் அதின் நிறைவும் முழங்குவ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ங்கள் மகிழ்ந்து, பூமி பூரிப்பாகி, சமுத்திரமும் அதின் நிறைவும் முழங்குவத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டும் அதிலுள்ள யாவும் களிகூருவதாக; அப்பொழுது கர்த்தருக்கு முன்பாக காட்டு விருட்சங்களெல்லாம் கெம்பீரி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டும் அதிலுள்ள யாவும் களிகூருவதாக; அப்பொழுது கர்த்தருக்கு முன்பாக காட்டு விருட்சங்களெல்லாம் கெம்பீரி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வருகிறார், அவர் பூமியை நியாயந்தீர்க்க வருகிறார்; அவர் பூலோகத்தை நீதியோடும், ஜனங்களைச் சத்தியத்தோடும் நியாயந்தீர்ப்ப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வருகிறார், அவர் பூமியை நியாயந்தீர்க்க வருகிறார்; அவர் பூலோகத்தை நீதியோடும், ஜனங்களைச் சத்தியத்தோடும் நியாயந்தீர்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మీద క్రొత్త కీర్తన పాడుడి సర్వభూజనులారా, యెహోవామీద పాడ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మీద పాడుడి, ఆయన నామమును స్తుతించుడి అనుదినము ఆయన రక్షణసువార్తను ప్రకట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న్యజనులలో ఆయన మహిమను ప్రచురించుడి సమస్త జనములలో ఆయన ఆశ్చర్యకార్యములను ప్రచురించ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 మహాత్మ్యముగలవాడు ఆయన అధికస్తోత్రము పొందతగినవాడు సమస్త దేవతలకంటెను ఆయన పూజనీయ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జనముల దేవతలందరు వట్టి విగ్రహములే యెహోవా ఆకాశవిశాలమును సృజించిన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ఘనతాప్రభావములు ఆయన సన్నిధిని ఉన్నవి బలసౌందర్యములు ఆయన పరిశుద్ధస్థలములో ఉ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జనముల కుటుంబములారా, యెహోవాకు చెల్లించుడి మహిమబలములు యెహోవాకు చెల్ల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నామమునకు తగిన మహిమ ఆయనకు చెల్లించుడి నైవేద్యము తీసికొని ఆయన ఆవరణములలోనికి రం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పరిశుద్ధాలంకారములు ధరించుకొని యెహోవాకు నమస్కారముచేయుడి సర్వభూజనులారా, ఆయన సన్నిధిని వణ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 రాజ్యము చేయుచున్నాడు లోకము కదలకుండ స్థిరపరచబడియున్నది న్యాయమునుబట్టి ఆయన జనములను పరిపాల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ను. ఈ వార్తను అన్యజనులలో ప్రకటించ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 వేంచేయుచున్నాడు ఆకాశము సంతోషించునుగాక భూమి ఆనందించును గాక సముద్రమును దాని సంపూర్ణ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ఘోషించ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ొలమును దానియందుగల సర్వమును యెహోవా సన్నిధిని ప్రహర్షించునుగాక. వనవృక్షములన్నియు ఉత్సాహధ్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భూజనులకు తీర్పు తీర్చుటకై యెహోవా వేంచేయు చున్నాడు న్యాయమునుబట్టి లోకమునకు తన విశ్వాస్యతను 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ములకు ఆయన తీర్పు తీర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2026-10-20T07:33:02Z</dcterms:created>
  <dcterms:modified xsi:type="dcterms:W3CDTF">2026-10-20T07:33:02Z</dcterms:modified>
  <dc:title>కీర్తనలు : 96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