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ஆரோனோடும் அவன் குமாரரோடும் இஸ்ரவேல் புத்திரர் அனைவரோடும் சொல்லவேண்டியதாவது; கர்த்தர் கட்டளையிடுகிறது என்னவென்றால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குடும்பத்தாரில் எவனாகிலும் மாட்டையாவது செம்மறியாட்டையாவது வெள்ளாட்டையாவது ஆசரிப்புக் கூடாரவாசலாகிய கர்த்தருடைய வாசஸ்தலத்துக்கு முன்பாக, கர்த்தருக்குச் செலுத்தும்படி கொண்டுவராம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குடும்பத்தாரில் எவனாகிலும் மாட்டையாவது செம்மறியாட்டையாவது வெள்ளாட்டையாவது ஆசரிப்புக் கூடாரவாசலாகிய கர்த்தருடைய வாசஸ்தலத்துக்கு முன்பாக, கர்த்தருக்குச் செலுத்தும்படி கொண்டுவராம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ளயத்துக்குள்ளேயாகிலும் பாளயத்துக்குப் புறம்பேயாகிலும் அதைக் கொன்றால், அது அந்த மனிதனுக்கு இரத்தப்பழியாக எண்ணப்படும். அந்த மனிதன் இரத்தம் சிந்தினபடியால், தன் ஜனத்தில் இராமல் அறுப்புண்டு போ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ளயத்துக்குள்ளேயாகிலும் பாளயத்துக்குப் புறம்பேயாகிலும் அதைக் கொன்றால், அது அந்த மனிதனுக்கு இரத்தப்பழியாக எண்ணப்படும். அந்த மனிதன் இரத்தம் சிந்தினபடியால், தன் ஜனத்தில் இராமல் அறுப்புண்டு போ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ளயத்துக்குள்ளேயாகிலும் பாளயத்துக்குப் புறம்பேயாகிலும் அதைக் கொன்றால், அது அந்த மனிதனுக்கு இரத்தப்பழியாக எண்ணப்படும். அந்த மனிதன் இரத்தம் சிந்தினபடியால், தன் ஜனத்தில் இராமல் அறுப்புண்டு போ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இஸ்ரவேல் புத்திரர் வெளியிலே பலியிடுகிற தங்கள் பலிகளை, ஆசரிப்புக் கூடாரவாசலில் ஆசாரியனிடத்தில் கர்த்தருடைய சந்நிதியில் கொண்டுவந்து, அங்கே அவைகளைக் கர்த்தருக்குச் சமாதான பலிகளாகச் செலுத்தக்கடவ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இஸ்ரவேல் புத்திரர் வெளியிலே பலியிடுகிற தங்கள் பலிகளை, ஆசரிப்புக் கூடாரவாசலில் ஆசாரியனிடத்தில் கர்த்தருடைய சந்நிதியில் கொண்டுவந்து, அங்கே அவைகளைக் கர்த்தருக்குச் சமாதான பலிகளாகச் செலுத்தக்கடவ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இஸ்ரவேல் புத்திரர் வெளியிலே பலியிடுகிற தங்கள் பலிகளை, ஆசரிப்புக் கூடாரவாசலில் ஆசாரியனிடத்தில் கர்த்தருடைய சந்நிதியில் கொண்டுவந்து, அங்கே அவைகளைக் கர்த்தருக்குச் சமாதான பலிகளாகச் செலுத்தக்கடவ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ங்கே ஆசாரியன் இரத்தத்தை ஆசரிப்புக் கூடாரவாசலிலிருக்கிற கர்த்தருடைய பலிபீடத்தின்மேல் தெளித்து, கொழுப்பைக் கர்த்தருக்குச் சுகந்த வாசனையாகத் தகனிக்கக்கடவ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ங்கே ஆசாரியன் இரத்தத்தை ஆசரிப்புக் கூடாரவாசலிலிருக்கிற கர்த்தருடைய பலிபீடத்தின்மேல் தெளித்து, கொழுப்பைக் கர்த்தருக்குச் சுகந்த வாசனையாகத் தகனிக்கக்கடவ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ங்கள் சோரமார்க்கமாய்ப் பின்பற்றுகிற பேய்களுக்குத் தங்கள் பலிகளை இனிச் செலுத்தாதிருப்பார்களாக; இது அவர்கள் தலைமுறைதோறும் அவர்களுக்கு நித்திய கட்டளையாயிருக்கக் கடவ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ங்கள் சோரமார்க்கமாய்ப் பின்பற்றுகிற பேய்களுக்குத் தங்கள் பலிகளை இனிச் செலுத்தாதிருப்பார்களாக; இது அவர்கள் தலைமுறைதோறும் அவர்களுக்கு நித்திய கட்டளையாயிருக்கக் கடவ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நீ அவர்களை நோக்கி: இஸ்ரவேல் குடும்பத்தாரிலும் உங்கள் நடுவே தங்குகிற அந்நியர்களிலும் எவனாகிலும் சர்வாங்க தகனபலி முதலானவைகளையிட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நீ அவர்களை நோக்கி: இஸ்ரவேல் குடும்பத்தாரிலும் உங்கள் நடுவே தங்குகிற அந்நியர்களிலும் எவனாகிலும் சர்வாங்க தகனபலி முதலானவைகளையிட்ட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ை ஆசரிப்புக் கூடார வாசலிலே கர்த்தருக்குச் செலுத்தும்படி கொண்டுவராவிட்டால், அவன் தன் ஜனத்தில் இராமல் அறுப்புண்டுபோவான் என்று சொல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ை ஆசரிப்புக் கூடார வாசலிலே கர்த்தருக்குச் செலுத்தும்படி கொண்டுவராவிட்டால், அவன் தன் ஜனத்தில் இராமல் அறுப்புண்டுபோவான் என்று சொல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் குடும்பத்தாரிலும் உங்களுக்குள் தங்கும் அந்நியர்களிலும் எவனாகிலும் இரத்தம் என்னப்பட்டதைப் புசித்தால், இரத்தத்தைப் புசித்த அவனுக்கு விரோதமாக நான் என் முகத்தைத் திருப்பி, அவன் தன் ஜனத்தில் இராதபடிக்கு அவனை அறுப்புண்டுபோகப் பண்ண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் குடும்பத்தாரிலும் உங்களுக்குள் தங்கும் அந்நியர்களிலும் எவனாகிலும் இரத்தம் என்னப்பட்டதைப் புசித்தால், இரத்தத்தைப் புசித்த அவனுக்கு விரோதமாக நான் என் முகத்தைத் திருப்பி, அவன் தன் ஜனத்தில் இராதபடிக்கு அவனை அறுப்புண்டுபோகப் பண்ண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் குடும்பத்தாரிலும் உங்களுக்குள் தங்கும் அந்நியர்களிலும் எவனாகிலும் இரத்தம் என்னப்பட்டதைப் புசித்தால், இரத்தத்தைப் புசித்த அவனுக்கு விரோதமாக நான் என் முகத்தைத் திருப்பி, அவன் தன் ஜனத்தில் இராதபடிக்கு அவனை அறுப்புண்டுபோகப் பண்ண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ாம்சத்தின் உயிர் இரத்தத்தில் இருக்கிறது; நான் அதை உங்களுக்குப் பலிபீடத்தின்மேல் உங்கள் ஆத்துமாக்களுக்காகப் பாவநிவிர்த்தி செய்யும்படிக்குக் கட்டளையிட்டேன்; ஆத்துமாவிற்காகப் பாவநிவிர்த்தி செய்கிறது இரத்தம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ாம்சத்தின் உயிர் இரத்தத்தில் இருக்கிறது; நான் அதை உங்களுக்குப் பலிபீடத்தின்மேல் உங்கள் ஆத்துமாக்களுக்காகப் பாவநிவிர்த்தி செய்யும்படிக்குக் கட்டளையிட்டேன்; ஆத்துமாவிற்காகப் பாவநிவிர்த்தி செய்கிறது இரத்தம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ாம்சத்தின் உயிர் இரத்தத்தில் இருக்கிறது; நான் அதை உங்களுக்குப் பலிபீடத்தின்மேல் உங்கள் ஆத்துமாக்களுக்காகப் பாவநிவிர்த்தி செய்யும்படிக்குக் கட்டளையிட்டேன்; ஆத்துமாவிற்காகப் பாவநிவிர்த்தி செய்கிறது இரத்தம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னிமித்தம் உங்களில் ஒருவனும் இரத்தம் புசிக்கவேண்டாம், உங்கள் நடுவே தங்குகிற அந்நியனும் இரத்தம் புசிக்கவேண்டாம் என்று இஸ்ரவேல் புத்திரருக்குச் சொன்ன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னிமித்தம் உங்களில் ஒருவனும் இரத்தம் புசிக்கவேண்டாம், உங்கள் நடுவே தங்குகிற அந்நியனும் இரத்தம் புசிக்கவேண்டாம் என்று இஸ்ரவேல் புத்திரருக்குச் சொன்ன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் புத்திரரிலும் உங்களுக்குள் தங்குகிற அந்நியர்களிலும் எவனாகிலும் புசிக்கத்தக்க ஒரு மிருகத்தையாவது ஒரு பட்சியையாவது வேட்டையாடிப் பிடித்தால், அவன் அதின் இரத்தத்தைச் சிந்தப்பண்ணி, மண்ணினால் அதை மூடக்கடவ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் புத்திரரிலும் உங்களுக்குள் தங்குகிற அந்நியர்களிலும் எவனாகிலும் புசிக்கத்தக்க ஒரு மிருகத்தையாவது ஒரு பட்சியையாவது வேட்டையாடிப் பிடித்தால், அவன் அதின் இரத்தத்தைச் சிந்தப்பண்ணி, மண்ணினால் அதை மூடக்கடவ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ல மாம்சத்துக்கும் இரத்தம் உயிராயிருக்கிறது; இரத்தம் ஜீவனுக்குச் சமானம்; ஆகையால் எந்த மாம்சத்தின் இரத்தத்தையும் புசிக்கவேண்டாம். சகல மாம்சத்தின் உயிரும் அதின் இரத்தந்தானே; அதைப் புசிக்கிற எவனும் அறுப்புண்டுபோவான் என்று இஸ்ரவேல் புத்திரருக்குச் சொன்ன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ல மாம்சத்துக்கும் இரத்தம் உயிராயிருக்கிறது; இரத்தம் ஜீவனுக்குச் சமானம்; ஆகையால் எந்த மாம்சத்தின் இரத்தத்தையும் புசிக்கவேண்டாம். சகல மாம்சத்தின் உயிரும் அதின் இரத்தந்தானே; அதைப் புசிக்கிற எவனும் அறுப்புண்டுபோவான் என்று இஸ்ரவேல் புத்திரருக்குச் சொன்ன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ல மாம்சத்துக்கும் இரத்தம் உயிராயிருக்கிறது; இரத்தம் ஜீவனுக்குச் சமானம்; ஆகையால் எந்த மாம்சத்தின் இரத்தத்தையும் புசிக்கவேண்டாம். சகல மாம்சத்தின் உயிரும் அதின் இரத்தந்தானே; அதைப் புசிக்கிற எவனும் அறுப்புண்டுபோவான் என்று இஸ்ரவேல் புத்திரருக்குச் சொன்ன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னாய் இறந்துபோனதையாவது, பீறுண்டதையாவது, புசித்தவன் எவனும், அவன் சுதேசியானாலும் பரதேசியானாலும், தன் வஸ்திரங்களைத் தோய்த்து, தண்ணீரில் முழுகி, சாயங்காலம்மட்டும் தீட்டாயிருப்பானாக; பின்பு சுத்தமாயிருப்ப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னாய் இறந்துபோனதையாவது, பீறுண்டதையாவது, புசித்தவன் எவனும், அவன் சுதேசியானாலும் பரதேசியானாலும், தன் வஸ்திரங்களைத் தோய்த்து, தண்ணீரில் முழுகி, சாயங்காலம்மட்டும் தீட்டாயிருப்பானாக; பின்பு சுத்தமாயிருப்ப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தன் வஸ்திரங்களைத் தோய்க்காமலும், ஸ்நானம்பண்ணாமலும் இருந்தால், தன் அக்கிரமத்தைச் சுமப்பான் என்று சொல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மோசேயை நோக்கி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6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हारून और उसके पुत्रों से और कुल इस्त्राएलियों से कह, कि यहोवा ने यह आज्ञा दी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कि इस्त्राएल के घराने में से कोई मनुष्य हो जो बैल वा भेड़ के बच्चे, वा बकरी को, चाहे छावनी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हे छावनी से बाहर घात कर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मिलापवाले तम्बू के द्वार पर, यहोवा के निवास के साम्हने यहोवा को चढ़ाने के निमित्त न ले जाए, तो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ुष्य को लोहू बहाने का दोष लगेगा; और वह मनुष्य जो लोहू बहाने वाला ठहरेगा, वह अपने लोगों के बीच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श कि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इस विधि का यह कारण है कि इस्त्राएली अपने बलिदान जिन को वह खुले मैदान में वध करते हैं, वे उन्ह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लापवाले तम्बू के द्वार पर याजक के पास, यहोवा के लिये ले जा कर उसी के लिये मेलबलि करके बलिदान क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याजक लोहू को मिलापवाले तम्बू के द्वार पर यहोवा की वेदी के ऊपर छिड़के, और चरबी को उसके सुखदाय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गन्ध के लिये जल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वे जो बकरों के पूजक हो कर व्यभिचार करते हैं, वे फिर अपने बलिपशुओं को उनके लिये बलिदान न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ी पीढिय़ों के लिये यह सदा की विधि होग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तू उन से कह, कि इस्त्राएल के घराने के लोगों में से वा उनके बीच रहनेहारे परदेशियों में से को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ुष्य क्यों न हो जो होमबलि वा मेलबलि चढ़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उसको मिलापवाले तम्बू के द्वार पर यहोवा के लिये चढ़ाने को न ले आए; वह मनुष्य अपने लोगों मे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श किया ज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फिर इस्त्राएल के घराने के लोगों में से वा उनके बीच रहने वाले परदेशियों में से कोई मनुष्य क्यों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 जो किसी प्रकार का लोहू खाए, मैं उस लोहू खाने वाले के विमुख हो कर उसको उसके लोगों के बीच मे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श कर डा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क्योंकि शरीर का प्राण लोहू में रहता है; और उसको मैं ने तुम लोगों को वेदी पर चढ़ाने के लिये द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कि तुम्हारे प्राणों के लिये प्रायश्चित्त किया जाए; क्योंकि प्राण के कारण लोहू ही से प्रायश्चित्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इस कारण मैं इस्त्राएलियों से कहता हूं, कि तुम में से कोई प्राणी लोहू न खाए, और जो पर देश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े बीच रहता हो वह भी लोहू कभी न ख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इस्त्राएलियों में से वा उनके बीच रहने वाले परदेशियों में से कोई मनुष्य क्यों न हो जो अहे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के खाने के योग्य पशु वा पक्षी को पकड़े, वह उसके लोहू को उंडेलकर धूलि से ढांप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क्योंकि शरीर का प्राण जो है वह उसका लोहू ही है जो उसके प्राण के साथ एक है; इसी लिये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त्राएलियों से कहता हूं, कि किसी प्रकार के प्राणी के लोहू को तुम न खाना, क्योंकि सब प्राणियों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ण उनका लोहू ही है; जो कोई उसको खाए वह नाश कि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चाहे वह देशी हो वा परदेशी हो, जो कोई किसी लोथ वा फाड़े हुए पशु का मांस खाए वह अपने वस्त्र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धोकर जल से स्नान करे, और सांझ तक अशुद्ध रहे; तब वह शुद्ध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यदि वह उन को न धोए और न स्नान करे, तो उसको अपने अधर्म का भार स्वयं उठाना पड़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2026-10-20T02:29:21Z</dcterms:created>
  <dcterms:modified xsi:type="dcterms:W3CDTF">2026-10-20T02:29:21Z</dcterms:modified>
  <dc:title>लैव्यव्यवस्था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