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உமது நாமத்தினிமித்தம் என்னை இரட்சித்து உமது வல்லமையினால் எனக்கு நியாயஞ்செய்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ே, என் விண்ணப்பத்தைக்கேட்டு, என் வாயின் வார்த்தைகளுக்குச் செவிகொ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ியர் எனக்கு விரோதமாய் எழும்புகிறார்கள்; கொடியர் என் பிராணனை வாங்கத் தேடுகிறார்கள்; தேவனைத் தங்களுக்கு முன்பாக நிறுத்தி நோக்கார்கள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ியர் எனக்கு விரோதமாய் எழும்புகிறார்கள்; கொடியர் என் பிராணனை வாங்கத் தேடுகிறார்கள்; தேவனைத் தங்களுக்கு முன்பாக நிறுத்தி நோக்கார்கள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தேவன் எனக்குச் சகாயர்; ஆண்டவர் என் ஆத்துமாவை ஆதரிக்கிறவர்களோடே இ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் சத்துருக்களுக்குத் தீமைக்குத் தீமையைச் சரிக்கட்டுவார், உமது சத்தியத்தினிமித்தம் அவர்களை நிர்மூலமா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ற்சாகத்துடன் நான் உமக்குப்பலியிடுவேன்; கர்த்தாவே, உமது நாமத்தைத் துதிப்பேன், அது நலமான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ல்லா நெருக்கத்தையும் நீக்கி, என்னை விடுவித்தார்; என் கண் என் சத்துருக்களில் நீதி சரிக்கட்டுதலைக் கண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ல்லா நெருக்கத்தையும் நீக்கி, என்னை விடுவித்தார்; என் கண் என் சத்துருக்களில் நீதி சரிக்கட்டுதலைக் கண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91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 દેવ, તમારા નામે મને બચાવો; અને તમારા પરાક્રમથી મારો ન્યાય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દેવ, મારી પ્રાર્થના સાંભળો; મારા મોઢાંની વાતો કાને ઘ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વિદેશનાં માણસો મારી વિરુદ્ધ થયા છે, તેઓ અતિ ક્રૂર છે, મારો જીવ લેવા ઇચ્છે છે. ‘દેવ છે’ એ હકીકત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દરકા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હોવા દેવ, મને સહાય કરનાર છો, મારા જીવનનો એજ આધ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 મારા શત્રુઓને દુષ્ટતાનો બદલો આપશે, હે દેવ, તમારા સત્ય વચનો પ્રમાણે દુષ્ટોનો અંત લ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તમારી પાસે, રાજીખુશીથી મારા અર્પણો લાવું છું; હે યહોવા, હું તમારા શુભ નામની સ્તુતિ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ેવે મારી, સર્વકાળે સર્વ સંકટમાં રક્ષા કરી છે; મારા શત્રુઓ પર વિજય અપાવ્યો, તે મેં નજરે નિહાળ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2026-10-21T08:54:16Z</dcterms:created>
  <dcterms:modified xsi:type="dcterms:W3CDTF">2026-10-21T08:54:16Z</dcterms:modified>
  <dc:title>ગીતશાસ્ત્ર : 54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