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த்துநாள் சென்றபின்பு, கர்த்தருடைய வார்த்தை எரேமியாவுக்கு உண்ட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कारेह का पुत्र योहानान, होशयाह का पुत्र याजन्याह, दलों के सब प्रधान और छोटे से ले कर बड़े त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लोग यिर्मयाह भविष्यद्वक्ता के निकट आकर कहने ल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मारी बिनती ग्रहण कर के अपने परमेश्वर यहोवा से हम सब बचे हुओं के लिये प्रार्थना कर, क्यों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आंखों से देख रहा है कि हम जो पहले बहुत थे, अब थोड़े ही बच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लिये प्रार्थना कर कि तेरा परमेश्वर यहोवा हम को बताए कि हम किस मार्ग से चलें, और कौन सा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ो यिर्मयाह भविष्यद्वक्ता ने उन से कहा, मैं ने तुम्हारी सुनी है; देखो, मैं तुम्हारे वचन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तुम्हारे परमेश्वर यहोवा से प्रार्थना करूंगा ओर जो उत्तर यहोवा तुम्हारे लिये देगा मैं तुम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ताऊंगा; मैं तुम से कोई बात न छिप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उन्होंने यिर्मयाह से कहा, यदि तेरा परमेश्वर यहोवा तेरे द्वारा हमारे पास कोई वचन पहुंचाए और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अनुसार न करें, तो यहोवा हमारे बीच में सच्चा और विश्वासयोग्य साक्षी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चाहे वह भली बात हो, चाहे बुरी, तौभी हम अपने परमेश्वर यहोवा की आज्ञा, जिसके पास हम तुझे भेज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नेंगे, क्योंकि जब हम अपने परमेश्वर यहोवा की बात मानें तब हमारा भल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दस दिन के बीतने पर यहोवा का वचन यिर्मयाह के पास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उसने कारेह के पुत्र योहानान को, उसके साथ के दलों के प्रधानों को, और छोटे से ले कर बड़े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े लोग थे, उन सभों को बुला कर उन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्राएल का परमेश्वर यहोवा, जिसके पास तुम ने मुझ को इसलिये भेजा कि मैं तुम्हारी बिनती उसके आगे क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ऊं, वह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दि तुम इसी देश में रह जाओ, तब तो मैं तुम को नाश नहीं करूंगा वरन बनाए रखूंगा; और तुम्हें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खाडूंगा, वरन रोपे रखूंगा; क्योंकि तुम्हारी जो हानि मैं ने की है उस से मैं पछता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ुम बाबुल के राजा से डरते हो, सो उस से मत डरो; यहोवा की यह वाणी है, उस से मत डरो, क्यों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ी रक्षा करने और तुम को उसके हाथ से बचाने के लिये तुम्हारे साथ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तुम पर दया करूंगा, कि वह भी तुम पर दया कर के तुम को तुम्हारी भूमि पर फिर से बसा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यदि तुम यह कहकर कि हम इस देश में न रहेंगे अपने परमेश्वर यहोवा की बात न मानो, और कहो कि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मिस्र देश जा कर वहीं रहे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वहां न हम युद्ध देखेंगे, न नरसिंगे का शब्द सुनेंगे और न हम को भोजन की घटी होगा, तो,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े हुए यहूदियो, यहोवा का यह वचन सुन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्राएल का परमेश्वर सेनाओं का यहोवा यों कहता है, कि यदि तुम सचमुच मिस्र की ओर जाने का मुंह कर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हां रहने के लिये जा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ो ऐसा होगा कि जिस तलवार से तुम डरते हो, वही वहां मिस्र देश में तुम को जा लेगी, और जिस महंगी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य तुम खाते हो, वह मिस्र में तुम्हारा पीछा न छोड़ेगी; और वहीं तुम मर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ितने मनुष्य मिस्र में रहने के लिये उसकी ओर मुंह करें, वे सब तलवार, महंगी और मरी से मरेंग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विपत्ति मैं उनके बीच डालूंगा, उस से कोई बचा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्राएल का परमेश्वर सेनाओं का यहोवा यों कहता है, कि जिस प्रकार से मेरा कोप और जलजलाहट यरूशलेम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ियों पर भड़क उठी थी, उसी प्रकार से यदि तुम मिस्र में जाओ, तो मेरी जलजलाहट तुम्हारे ऊपर ऐसी भड़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ेगी कि लोग चकित होंगे, और तुम्हारी उपमा देकर शाप दिया करेंगे और तुम्हारी निन्दा किया करेंगे।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्थान को फिर न देख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े बचे हुए यहूदियो, यहोवा ने तुम्हारे विषय में कहा है, मिस्र में मत जाओ। तुम निश्चय जानो 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आज तुम को चिताकर यह बात बता 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ोंकि जब तुम ने मुझ को यह कह कर अपने परमेश्वर यहोवा के पास भेज दिया कि हमारे निमित्त हम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से प्रार्थना कर और जो कुछ हमारा परमेश्वर यहोवा कहे उसी के अनुसार हम को बता और हम व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करेंगे, तब तुम जान बूझ के अपने ही को धोखा दे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देखो, मैं आज तुम को बताए देता हूं, परन्तु, और जो कुछ तुम्हारे परमेश्वर यहोवा ने तुम से कह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मुझ को भेजा है, उस में से तुम कोई बात नहीं मान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अब तुम निश्चय जानो, कि जिस स्थान में तुम परदेशी हो के रहने की इच्छा करते हो, उस में तुम तलवा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ंगी और मरी से मर ज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2026-10-21T08:33:20Z</dcterms:created>
  <dcterms:modified xsi:type="dcterms:W3CDTF">2026-10-21T08:33:20Z</dcterms:modified>
  <dc:title>यिर्मयाह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