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 ஆளுகை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 ஆளுகை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র মনিবকে বলেছেন, “য়তক্ষণ পর্য়ন্ত আমি তোমার শত্রুকে তোমার অধীনে না এনে দিই ততক্ষণ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 দিকে বস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তোমার রাজ্য বাড়াতে সাহায্য করবেন| তোমার রাজ্য সিয়োনে শুরু হবে য়তদিন পর্য়ন্ত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তাদের নিজেদের রাজ্য়ে শাসন করবে, ততদিন তা বাড়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আপনি আপনার সৈন্যদের একত্রিত করবেন, তখন আপনার লোকরা স্বেচ্ছায আপনার সঙ্গে য়োগ দেবে| ওরা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পোশাক পরে অতি প্রত্যুষে মিলিত হবে| জমিতে পড়া শিশির কণার মত ওই তরুণরা আপনার চারদিক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একটা প্রতিশ্রুতি দিয়েছেন এবং তিনি তাঁর মত পরিবর্তন করবেন না| “তুমি চিরদিনের জন্য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, একটি বিশিষ্ট রীতির যাজকের মত, য়েমন মল্কীষেদক ছিল সেইরক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প্রভু আপনার ডান দিকে রয়েছে| যখন তিনি ক্রুদ্ধ হন তখন তিনি অন্যান্য রাজাদের পরাজ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জাতি সকলের বিচার করবেন| জমিটি মৃতদেহে ঢেকে যাবে এবং ঈশ্বর শক্তিশালী জাতির নেতা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স্তার ধারের ঝর্ণা থেকে রাজাকে জল পান করতে হবে| তারপর সে বিজয়ী হয়ে তার মাথা তুল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2026-10-22T07:50:26Z</dcterms:created>
  <dcterms:modified xsi:type="dcterms:W3CDTF">2026-10-22T07:50:26Z</dcterms:modified>
  <dc:title>গীতসংহিতা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