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ைத் தாழ்த்தினதைக் கர்த்தர் கண்டபோது, கர்த்தருடைய வார்த்தை செமாயாவுக்கு உண்டாகி, அவர் சொன்னது: அவர்கள் தங்களைத் தாழ்த்தினார்கள், ஆகையால் அவர்களை அழிக்கமாட்டேன்; என் உக்கிரம் சீஷாக்கைக் கொண்டு எருசலேமின்மேல் ஊற்றப்படாதபடிக்கு, அவர்களுக்குக் கொஞ்சம் சகாயத்தைக் கட்டளையிட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ைத் தாழ்த்தினதைக் கர்த்தர் கண்டபோது, கர்த்தருடைய வார்த்தை செமாயாவுக்கு உண்டாகி, அவர் சொன்னது: அவர்கள் தங்களைத் தாழ்த்தினார்கள், ஆகையால் அவர்களை அழிக்கமாட்டேன்; என் உக்கிரம் சீஷாக்கைக் கொண்டு எருசலேமின்மேல் ஊற்றப்படாதபடிக்கு, அவர்களுக்குக் கொஞ்சம் சகாயத்தைக் கட்டளையிட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ங்களைத் தாழ்த்தினதைக் கர்த்தர் கண்டபோது, கர்த்தருடைய வார்த்தை செமாயாவுக்கு உண்டாகி, அவர் சொன்னது: அவர்கள் தங்களைத் தாழ்த்தினார்கள், ஆகையால் அவர்களை அழிக்கமாட்டேன்; என் உக்கிரம் சீஷாக்கைக் கொண்டு எருசலேமின்மேல் ஊற்றப்படாதபடிக்கு, அவர்களுக்குக் கொஞ்சம் சகாயத்தைக் கட்டளையி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என்னைச் சேவிக்கிறதற்கும், அந்நிய தேசங்களின் ராஜ்யங்களைச் சேவிக்கிறதற்கும் இருக்கிற வித்தியாசத்தை அவர்கள் அறியும்படிக்கு அவனைச் சேவிக்கிறவர்களாவா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என்னைச் சேவிக்கிறதற்கும், அந்நிய தேசங்களின் ராஜ்யங்களைச் சேவிக்கிறதற்கும் இருக்கிற வித்தியாசத்தை அவர்கள் அறியும்படிக்கு அவனைச் சேவிக்கிறவர்களாவா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எகிப்தின் ராஜாவாகிய சீஷாக் எருசலேமுக்கு விரோதமாய் வந்து, கர்த்தருடைய ஆலயத்தின் பொக்கிஷங்களையும், ராஜாவுடைய அரமனைப் பொக்கிஷங்களையும், சாலொமோன் செய்வித்த பொன்பரிசைகளாகிய சகலத்தையும் எடுத்துக்கொண்டுபோய்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எகிப்தின் ராஜாவாகிய சீஷாக் எருசலேமுக்கு விரோதமாய் வந்து, கர்த்தருடைய ஆலயத்தின் பொக்கிஷங்களையும், ராஜாவுடைய அரமனைப் பொக்கிஷங்களையும், சாலொமோன் செய்வித்த பொன்பரிசைகளாகிய சகலத்தையும் எடுத்துக்கொண்டுபோய்வ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ராஜா கர்த்தருடைய ஆலயத்துக்குள் பிரவேசிக்கும்போது, அரமனைச் சேவகர் வந்து, அவைகளை எடுத்துக்கொண்டு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னைத் தாழ்த்தினபடியினால், கர்த்தர் அவனை முழுதும் அழிக்காதபடிக்கு அவருடைய கோபம் அவனைவிட்டுத் திரும்பிற்று; யூதாவிலே இன்னும் சில காரியங்கள் சீர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ன்னைத் தாழ்த்தினபடியினால், கர்த்தர் அவனை முழுதும் அழிக்காதபடிக்கு அவருடைய கோபம் அவனைவிட்டுத் திரும்பிற்று; யூதாவிலே இன்னும் சில காரியங்கள் சீர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ராஜாவாகிய ரெகொபெயாம் எருசலேமிலே தன்னைத் திடப்படுத்திக்கொண்டு அரசாண்ட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 வருஷம் ராஜ்யபாரம்பண்ணினான்; அம்மோன் ஜாதியான அவனுடைய தாயின் பேர் நாம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ராஜாவாகிய ரெகொபெயாம் எருசலேமிலே தன்னைத் திடப்படுத்திக்கொண்டு அரசாண்ட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 வருஷம் ராஜ்யபாரம்பண்ணினான்; அம்மோன் ஜாதியான அவனுடைய தாயின் பேர் நாம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ராஜாவாகிய ரெகொபெயாம் எருசலேமிலே தன்னைத் திடப்படுத்திக்கொண்டு அரசாண்ட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 வருஷம் ராஜ்யபாரம்பண்ணினான்; அம்மோன் ஜாதியான அவனுடைய தாயின் பேர் நாம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ராஜாவாகிய ரெகொபெயாம் எருசலேமிலே தன்னைத் திடப்படுத்திக்கொண்டு அரசாண்ட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 வருஷம் ராஜ்யபாரம்பண்ணினான்; அம்மோன் ஜாதியான அவனுடைய தாயின் பேர் நாம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கர்த்தரைத் தேடுகிறதற்குத் தன் இருதயத்தை நேராக்காமல் பொல்லாப்பானதைச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ெகாபெயாமின் ஆதியோடந்தமான நடபடிகள் செமாயாவின் புஸ்தகத்திலும், ஞானதிருஷ்டிக்காரனாகிய இத்தோவின் வம்ச அட்டவணையிலும் அல்லவோ எழுதியிருக்கிறது; ரெகொபெயாமுக்கும் யெரொபெயாமுக்கும் சகல நாளும் யுத்தம் நடந்துகொண்ட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ெகாபெயாமின் ஆதியோடந்தமான நடபடிகள் செமாயாவின் புஸ்தகத்திலும், ஞானதிருஷ்டிக்காரனாகிய இத்தோவின் வம்ச அட்டவணையிலும் அல்லவோ எழுதியிருக்கிறது; ரெகொபெயாமுக்கும் யெரொபெயாமுக்கும் சகல நாளும் யுத்தம் நடந்துகொண்ட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ெகாபெயாமின் ஆதியோடந்தமான நடபடிகள் செமாயாவின் புஸ்தகத்திலும், ஞானதிருஷ்டிக்காரனாகிய இத்தோவின் வம்ச அட்டவணையிலும் அல்லவோ எழுதியிருக்கிறது; ரெகொபெயாமுக்கும் யெரொபெயாமுக்கும் சகல நாளும் யுத்தம் நடந்துகொண்ட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ெகொபெயாம் தன் பிதாக்களோடே நித்திரையடைந்தபின் தாவீதின் நகரத்தில் அடக்கம்பண்ணப்பட்டான்; அவன் குமாரனாகிய அபியா அவன் ஸ்தானத்தில் ராஜாவா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ெகொபெயாம் தன் பிதாக்களோடே நித்திரையடைந்தபின் தாவீதின் நகரத்தில் அடக்கம்பண்ணப்பட்டான்; அவன் குமாரனாகிய அபியா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ெகொபெயாம் ராஜ்யத்தைத் திடப்படுத்தித் தன்னைப் பலப்படுத்திக்கொண்டபின், அவனும் அவனோடே இஸ்ரவேலரனைவரும் கர்த்தருடைய நியாயப்பிரமாணத்தை விட்டுவி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ெகொபெயாம் ராஜ்யத்தைத் திடப்படுத்தித் தன்னைப் பலப்படுத்திக்கொண்டபின், அவனும் அவனோடே இஸ்ரவேலரனைவரும் கர்த்தருடைய நியாயப்பிரமாணத்தை விட்டுவி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கர்த்தருக்கு விரோதமாய் யுத்தம்பண்ணினபடியினால், ராஜாவாகிய ரெகொபெயாமின் ஐந்தாம் வருஷத்தில் எகிப்தின் ராஜாவாகிய சீஷாக் ஆயிரத்து இருநூறு இரதங்களோடும், அறுபதினாயிரம் குதிரைவீரரோடும் எருசலேமுக்கு விரோதமாய் வ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ோடேகூட எகிப்திலிருந்து வந்த லூபியர், சூக்கியர், எத்தியோப்பியரான ஜனங்கள் எண்ணிக்கைக்கு அடங்காதவர்களா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ோடேகூட எகிப்திலிருந்து வந்த லூபியர், சூக்கியர், எத்தியோப்பியரான ஜனங்கள் எண்ணிக்கைக்கு அடங்காதவர்களா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யூதாவுக்கு அடுத்த அரணான பட்டணங்களைப் பிடித்து, எருசலேம்மட்டும் 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ெமாயா தீர்க்கதரிசி ரெகொபெயாமிடத்துக்கும் சீஷாக்கினிமித்தம் எருசலேமிலே வந்து கூடியிருக்கிற யூதாவின் பிரபுக்களிடத்துக்கும் வந்து, அவர்களை நோக்கி நீங்கள் என்னைவிட்டுவிட்டீர்கள், ஆகையால் நான் உங்களையும் சீஷாக்கின் கையிலே விழும்படி விட்டுவிட்டேன் என்று கர்த்தர் சொல்லுகிறார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ெமாயா தீர்க்கதரிசி ரெகொபெயாமிடத்துக்கும் சீஷாக்கினிமித்தம் எருசலேமிலே வந்து கூடியிருக்கிற யூதாவின் பிரபுக்களிடத்துக்கும் வந்து, அவர்களை நோக்கி நீங்கள் என்னைவிட்டுவிட்டீர்கள், ஆகையால் நான் உங்களையும் சீஷாக்கின் கையிலே விழும்படி விட்டுவிட்டேன் என்று கர்த்தர் சொல்லுகிறா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ெமாயா தீர்க்கதரிசி ரெகொபெயாமிடத்துக்கும் சீஷாக்கினிமித்தம் எருசலேமிலே வந்து கூடியிருக்கிற யூதாவின் பிரபுக்களிடத்துக்கும் வந்து, அவர்களை நோக்கி நீங்கள் என்னைவிட்டுவிட்டீர்கள், ஆகையால் நான் உங்களையும் சீஷாக்கின் கையிலே விழும்படி விட்டுவிட்டேன் என்று கர்த்தர் சொல்லுகிற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ெமாயா தீர்க்கதரிசி ரெகொபெயாமிடத்துக்கும் சீஷாக்கினிமித்தம் எருசலேமிலே வந்து கூடியிருக்கிற யூதாவின் பிரபுக்களிடத்துக்கும் வந்து, அவர்களை நோக்கி நீங்கள் என்னைவிட்டுவிட்டீர்கள், ஆகையால் நான் உங்களையும் சீஷாக்கின் கையிலே விழும்படி விட்டுவிட்டேன் என்று கர்த்தர் சொல்லுகிற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பிரபுக்களும் ராஜாவும் தங்களைத் தாழ்த்தி: கர்த்தர் நீதியுள்ளவர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பிரபுக்களும் ராஜாவும் தங்களைத் தாழ்த்தி: கர்த்தர் நீதியுள்ளவர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যখন দেখলেন যে রাজা ও তাঁর নেতারা বিনীত হয়েছেন এবং অনুশোচনা করেছেন তখন তিনি শময়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যেহেতু রাজা ও নেতারা বিনীত হয়েছেন ও অনুতপ্ত হয়েছেন, আমি ওদের ধ্বংস করবো না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কে শীশকের সেনাবাহিনীর হাত থেকে মুক্তি দিয়ে আমার রোধর থেকে তাদের কযেকজনকে অব্যাহ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তবুও, তারা তার দাস হবে, যাতে তারা বুঝতে পারে যে আমাকে সেবা করা আর একজন পার্থিব রাজাকে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মধ্যে তফাত্‌ আ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িশররাজ শীশক জেরুশালেম আক্রমণ করে প্রভুর মন্দিরের সমস্ত ধনসম্পদ লুঠ তো করলেনই, রাজপ্রাস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তীয় সম্পদও তিনি অপহরণ করে সঙ্গে নিয়ে গেলেন| রাজা শলোমনের বানানো সোনার ঢালগুলোও শীশক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 জায়গায় রহবিয়াম পিতলের ঢালগুলি রাখলেন এবং সেগুলো রাজপ্রাসাদের দ্বাররক্ষীদের দায়িত্ব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খন তিনি প্রভুর মন্দিরে যেতেন তারা এগুলো বের করতো, পরে আবার দ্বাররক্ষীদের ঘরেই তুলে রাখ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েহেতু রহবিয়াম বিনীত হয়েছিলেন এবং যা করেছিলেন তার জন্য অনুতপ্ত হয়েছিলেন, প্রভু তাঁর র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নিলেন এবং তাদের সম্পূর্ণরূপে ধ্বংস করলেন না কারণ যিহূদায় কিছু ধার্মিকতা তখনও বাকী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 রহবিয়াম এমশঃ জেরুশালেমে নিজেকে ক্ষমতাশালী রাজা হিসেবে প্রতিষ্ঠিত করেছিলেন| তিনি 41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সে রাজা হয়েছিলেন এবং ইস্রায়েলের সমস্ত অঞ্চলগুলির মধ্যে থেকে প্রভু যে স্থানটিতে নিজের নাম রাখ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েছে নিয়েছিলেন সেই জেরুশালেমে 17 বছর রাজত্ব করেছিলেন| রহবিয়ামের মা নয়মা ছিলেন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্মোনী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রহবিয়াম বিভিন্ন অসত্‌ কর্মে লিপ্ত হয়েছিলেন কারণ তিনি অন্তঃকরণ থেকে প্রভুকে অনুসরণ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ঁর রাজত্বের প্রথম থেকে শেষ পর্য়ন্ত রহবিয়াম যা কিছু করেছিলেন সেসবই ভাব্বাদী শময়িয়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 ইদ্দোর লেখা পারিবারিক ইতিহাস থেকে জানতে পারা যায়| রহবিয়াম ও যারবিযামের রাজত্বকালে, দুজ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সব সমযেই যুদ্ধ লেগে থাক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ৃত্যুর পর দায়ূদ নগরীতে রহবিয়ামকে তাঁর পূর্বপুরুষদের সঙ্গে সমাহিত করা হয়| তারপর তাঁ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িয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মশঃ রহবিয়াম তাঁর রাজ্যের ভিত সুদৃঢ় করে একজন ক্ষমতাশালী রাজায পরিণত হলেন| কিন্তু এরপর রহবিয়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যিহূদার পরিবারগোষ্ঠী প্রভুর বিধি ও নির্দেশ অমান্য করতে শুরু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 ফলস্বরূপ প্রভুর ইচ্ছেয মিশরের রাজা শীশক রহবিয়ামের রাজত্বের পঞ্চম বছরে জেরুশালেম আক্রমণ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ীশকের সঙ্গে ছিল 12,000 রথসমূহ এবং 60,000 ঘোড়-সওযার সহ একটি বিশাল সেনাবাহিনী| শীশ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তে এত লূবীয, সুক্কীয,কূশীয় লোক ছিল যে তাদের গোনা যে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জেরুশালেমে এসে উপস্থিত না হওয়া পর্য়ন্ত শীশক যিহূদার সমস্ত দূর্গ নগরীগুলি দখল করতে লাগ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সমযে, ভাব্বাদী শময়িয়, রহবিয়াম ও যিহূদার নেতৃবৃন্দ য়াঁরা শীশকের আক্রমণের কারণে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জড়ো হয়েছিলেন তাদের কাছে গেলেন এবং বললেন, “প্রভু বলেছেন: ‘রহবিয়াম, তুমি ও যিহূদার লোকে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্যাগ করেছো, অতএব একইভাবে আমিও তোমাদের শীশকের বিরুদ্ধে আমার সাহায্য ছাড়াই যুদ্ধ করতে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রহবিয়াম ও যিহূদার নেতারা বিনম্র হলেন, অনুতাপ করলেন এবং বললেন, “প্রভু তো ঠিক কথাই বলেছ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পাপাত্ম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বংশাবলি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2026-10-21T01:59:48Z</dcterms:created>
  <dcterms:modified xsi:type="dcterms:W3CDTF">2026-10-21T01:59:48Z</dcterms:modified>
  <dc:title>২ বংশাবলি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