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ேலும், இரகசியம், மகா பாபிலோன், வேசிகளுக்கும் பூமியிலுள்ள அருவருப்புகளுக்கும் தாய் என்னும் நாமம் அவள் நெற்றியில் எழுதியிருந்த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ேலும், இரகசியம், மகா பாபிலோன், வேசிகளுக்கும் பூமியிலுள்ள அருவருப்புகளுக்கும் தாய் என்னும் நாமம் அவள் நெற்றியில் எழுதியிருந்த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 ஸ்திரீ பரிசுத்தவான்களின் இரத்தத்தினாலும், இயேசுவினுடைய சாட்சிகளின் இரத்தத்தினாலும் வெறிகொண்டிருக்கிறதைக் கண்டேன்; அவளைக் கண்டு நான் மிகவும் ஆச்சரியப்பட்ட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 ஸ்திரீ பரிசுத்தவான்களின் இரத்தத்தினாலும், இயேசுவினுடைய சாட்சிகளின் இரத்தத்தினாலும் வெறிகொண்டிருக்கிறதைக் கண்டேன்; அவளைக் கண்டு நான் மிகவும் ஆச்சரியப்பட்ட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, தூதனானவன் என்னை நோக்கி: ஏன் ஆச்சரியப்படுகிறாய்? இந்த ஸ்திரீயினுடைய இரகசியத்தையும், ஏழு தலைகளையும் பத்துக் கொம்புகளையுமுடையதாய் இவளைச் சுமக்கிற மிருகத்தினுடைய இரகசியத்தையும் உனக்குச் சொல்லுகிற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, தூதனானவன் என்னை நோக்கி: ஏன் ஆச்சரியப்படுகிறாய்? இந்த ஸ்திரீயினுடைய இரகசியத்தையும், ஏழு தலைகளையும் பத்துக் கொம்புகளையுமுடையதாய் இவளைச் சுமக்கிற மிருகத்தினுடைய இரகசியத்தையும் உனக்குச் சொல்லுகிற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, கண்ட மிருகம் முன்னே இருந்தது, இப்பொழுது இல்லை; அது பாதாளத்திலிருந்து ஏறிவந்து, நாசமடையப்போகிறது. உலகத்தோற்றமுதல் ஜீவபுஸ்தகத்தில் பேரெழுதப்பட்டிராத பூமியின் குடிகள், இருந்ததும், இராமற்போனதும், இனி இருப்பதுமாயிருக்கிற மிருகத்தைப்பார்த்து ஆச்சரியப்படுவ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, கண்ட மிருகம் முன்னே இருந்தது, இப்பொழுது இல்லை; அது பாதாளத்திலிருந்து ஏறிவந்து, நாசமடையப்போகிறது. உலகத்தோற்றமுதல் ஜீவபுஸ்தகத்தில் பேரெழுதப்பட்டிராத பூமியின் குடிகள், இருந்ததும், இராமற்போனதும், இனி இருப்பதுமாயிருக்கிற மிருகத்தைப்பார்த்து ஆச்சரியப்படுவ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, கண்ட மிருகம் முன்னே இருந்தது, இப்பொழுது இல்லை; அது பாதாளத்திலிருந்து ஏறிவந்து, நாசமடையப்போகிறது. உலகத்தோற்றமுதல் ஜீவபுஸ்தகத்தில் பேரெழுதப்பட்டிராத பூமியின் குடிகள், இருந்ததும், இராமற்போனதும், இனி இருப்பதுமாயிருக்கிற மிருகத்தைப்பார்த்து ஆச்சரியப்படுவ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, கண்ட மிருகம் முன்னே இருந்தது, இப்பொழுது இல்லை; அது பாதாளத்திலிருந்து ஏறிவந்து, நாசமடையப்போகிறது. உலகத்தோற்றமுதல் ஜீவபுஸ்தகத்தில் பேரெழுதப்பட்டிராத பூமியின் குடிகள், இருந்ததும், இராமற்போனதும், இனி இருப்பதுமாயிருக்கிற மிருகத்தைப்பார்த்து ஆச்சரியப்படுவ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ஏழு கலசங்களையுடைய அந்த ஏழு தூதரில் ஒருவன் வந்து என்னோடே பேசி: நீ வா, திரளான தண்ணீர்கள்மேல் உட்கார்ந்திருக்கிற மகா வேசியோடே பூமியின் ராஜாக்கள் வேசித்தனம்பண்ணினார்களே, அவளுடைய வேசித்தனமாகிய மதுவால் பூமியின் குடிகளும் வெறிகொண்டிருந்தார்களே;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ஞானமுள்ள மனம் இதிலே விளங்கும். அந்த ஏழு தலைகளும் அந்த ஸ்திரீ உட்கார்ந்திருக்கிற ஏழு மலைகளா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ஏழு ராஜாக்களாம்; இவர்களில் ஐந்துபேர் விழுந்தார்கள், ஒருவன் இருக்கிறான், மற்றவன் இன்னும் வரவில்லை; வரும்போது அவன் கொஞ்சக்காலம் தரித்திருக்கவேண்ட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ஏழு ராஜாக்களாம்; இவர்களில் ஐந்துபேர் விழுந்தார்கள், ஒருவன் இருக்கிறான், மற்றவன் இன்னும் வரவில்லை; வரும்போது அவன் கொஞ்சக்காலம் தரித்திருக்கவேண்ட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ருந்ததும் இராததுமாகிய மிருகமே எட்டாவதானவனும், அவ்வேழிலிருந்து தோன்றுகிறவனும், நாசமடையப்போகிறவனுமாயிருக்கி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ருந்ததும் இராததுமாகிய மிருகமே எட்டாவதானவனும், அவ்வேழிலிருந்து தோன்றுகிறவனும், நாசமடையப்போகிறவனுமாயிருக்கி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 கண்ட பத்துக் கொம்புகளும் பத்து ராஜாக்களாம்; இவர்கள் இன்னும் ராஜ்யம் பெறவில்லை; இவர்கள் மிருகத்துடனேகூட ஒருமணி நேரமளவும் ராஜாக்கள்போல அதிகாரம் பெற்றுக்கொள்ளுகிற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 கண்ட பத்துக் கொம்புகளும் பத்து ராஜாக்களாம்; இவர்கள் இன்னும் ராஜ்யம் பெறவில்லை; இவர்கள் மிருகத்துடனேகூட ஒருமணி நேரமளவும் ராஜாக்கள்போல அதிகாரம் பெற்றுக்கொள்ளுகிற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வர்கள் ஒரே யோசனையுள்ளவர்கள்; இவர்கள் தங்கள் வல்லமையையும் அதிகாரத்தையும் மிருகத்திற்குக் கொடுப்ப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வர்கள் ஆட்டுக்குட்டியானவருடனே யுத்தம்பண்ணுவார்கள், ஆட்டுக்குட்டியானவர் கர்த்தாதி கர்த்தரும் ராஜாதி ராஜாவுமாயிருக்கிறபடியால் அவர்களை ஜெயிப்பார்; அவரோடுகூட இருக்கிறவர்கள் அழைக்கப்பட்டவர்களும் தெரிந்துகொள்ளப்பட்டவர்களும் உண்மையுள்ளவர்களுமாயிருக்கிறார்கள்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வர்கள் ஆட்டுக்குட்டியானவருடனே யுத்தம்பண்ணுவார்கள், ஆட்டுக்குட்டியானவர் கர்த்தாதி கர்த்தரும் ராஜாதி ராஜாவுமாயிருக்கிறபடியால் அவர்களை ஜெயிப்பார்; அவரோடுகூட இருக்கிறவர்கள் அழைக்கப்பட்டவர்களும் தெரிந்துகொள்ளப்பட்டவர்களும் உண்மையுள்ளவர்களுமாயிருக்கிறார்கள்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ஏழு கலசங்களையுடைய அந்த ஏழு தூதரில் ஒருவன் வந்து என்னோடே பேசி: நீ வா, திரளான தண்ணீர்கள்மேல் உட்கார்ந்திருக்கிற மகா வேசியோடே பூமியின் ராஜாக்கள் வேசித்தனம்பண்ணினார்களே, அவளுடைய வேசித்தனமாகிய மதுவால் பூமியின் குடிகளும் வெறிகொண்டிருந்தார்களே;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வர்கள் ஆட்டுக்குட்டியானவருடனே யுத்தம்பண்ணுவார்கள், ஆட்டுக்குட்டியானவர் கர்த்தாதி கர்த்தரும் ராஜாதி ராஜாவுமாயிருக்கிறபடியால் அவர்களை ஜெயிப்பார்; அவரோடுகூட இருக்கிறவர்கள் அழைக்கப்பட்டவர்களும் தெரிந்துகொள்ளப்பட்டவர்களும் உண்மையுள்ளவர்களுமாயிருக்கிறார்கள்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னும் அவன் என்னை நோக்கி: அந்த வேசி உட்கார்ந்திருக்கிற தண்ணீர்களைக் கண்டாயே; அவைகள் ஜனங்களும் கூட்டங்களும் ஜாதிகளும் பாஷைக்காரருமா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னும் அவன் என்னை நோக்கி: அந்த வேசி உட்கார்ந்திருக்கிற தண்ணீர்களைக் கண்டாயே; அவைகள் ஜனங்களும் கூட்டங்களும் ஜாதிகளும் பாஷைக்காரருமா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 மிருகத்தின்மேல் கண்ட பத்துக்கொம்புகளானவர்கள் அந்த வேசியைப்பகைத்து, அவளைப் பாழும் நிர்வாணமுமாக்கி, அவளுடைய மாம்சத்தைப் பட்சித்து, அவளை நெருப்பினால் சுட்டெரித்துப்போடுவ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 மிருகத்தின்மேல் கண்ட பத்துக்கொம்புகளானவர்கள் அந்த வேசியைப்பகைத்து, அவளைப் பாழும் நிர்வாணமுமாக்கி, அவளுடைய மாம்சத்தைப் பட்சித்து, அவளை நெருப்பினால் சுட்டெரித்துப்போடுவ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ேவன் தம்முடைய வார்த்தைகள் நிறைவேறுமளவும், அவர்கள் தமது யோசனையை நிறைவேற்றுகிறதற்கும், ஒரே யோசனையுள்ளவர்களாயிருந்து, தங்கள் ராஜ்யத்தை மிருகத்திற்குக் கொடுக்கிறதற்கும் அவர்களுடைய இருதயங்களை ஏவின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ேவன் தம்முடைய வார்த்தைகள் நிறைவேறுமளவும், அவர்கள் தமது யோசனையை நிறைவேற்றுகிறதற்கும், ஒரே யோசனையுள்ளவர்களாயிருந்து, தங்கள் ராஜ்யத்தை மிருகத்திற்குக் கொடுக்கிறதற்கும் அவர்களுடைய இருதயங்களை ஏவின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 கண்ட ஸ்திரீயானவள் பூமியின் ராஜாக்கள்மேல் ராஜ்யபாரம்பண்ணுகிற மகா நகரமேயாம்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ளுக்கு வருகிற ஆக்கினையை உனக்குக் காண்பிப்பேன் என்று சொல்லி;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விக்குள் என்னை வனாந்தரத்திற்குக் கொண்டுபோனான். அப்பொழுது ஏழு தலைகளையும் பத்துக் கொம்புகளையும் உடையதும் தூஷணமான நாமங்களால் நிறைந்ததுமான சிவப்புநிறமுள்ள மிருகத்தின்மேல் ஒரு ஸ்திரீ ஏறியிருக்கக் கண்ட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விக்குள் என்னை வனாந்தரத்திற்குக் கொண்டுபோனான். அப்பொழுது ஏழு தலைகளையும் பத்துக் கொம்புகளையும் உடையதும் தூஷணமான நாமங்களால் நிறைந்ததுமான சிவப்புநிறமுள்ள மிருகத்தின்மேல் ஒரு ஸ்திரீ ஏறியிருக்கக் கண்ட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த ஸ்திரீ இரத்தாம்பரமும் சிவப்பான ஆடையுந்தரித்து, பொன்னினாலும் இரத்தினங்களினாலும் முத்துக்களினாலும் சிங்காரிக்கப்பட்டு, தன் வேசித்தனமாகிய அருவருப்புகளாலும் அசுத்தத்தாலும் நிறைந்த பொற்பாத்திரத்தைத் தன் கையிலே பிடித்திருந்தா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த ஸ்திரீ இரத்தாம்பரமும் சிவப்பான ஆடையுந்தரித்து, பொன்னினாலும் இரத்தினங்களினாலும் முத்துக்களினாலும் சிங்காரிக்கப்பட்டு, தன் வேசித்தனமாகிய அருவருப்புகளாலும் அசுத்தத்தாலும் நிறைந்த பொற்பாத்திரத்தைத் தன் கையிலே பிடித்திருந்தா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த ஸ்திரீ இரத்தாம்பரமும் சிவப்பான ஆடையுந்தரித்து, பொன்னினாலும் இரத்தினங்களினாலும் முத்துக்களினாலும் சிங்காரிக்கப்பட்டு, தன் வேசித்தனமாகிய அருவருப்புகளாலும் அசுத்தத்தாலும் நிறைந்த பொற்பாத்திரத்தைத் தன் கையிலே பிடித்திருந்தா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4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దాని నొసట దాని పేరు ఈలాగు వ్రాయబడియుండెనుమర్మము, వేశ్యలకును భూమిలోని ఏహ్యమైనవాటికిని తల్లియైన మహ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బులో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మరియు ఆ స్త్రీ పరిశుద్ధుల రక్తముచేతను, యేసుయొక్క హతసాక్షుల రక్తముచేతను మత్తిల్లియుండుట చూచ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ేను దాని చూచి బహుగా ఆశ్చర్యపడ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ఆ దూత నాతో ఇట్లనెనునీవేల ఆశ్చర్యపడితివి? యీ స్త్రీనిగూర్చిన మర్మమును, ఏడు తలలును పది కొమ్ముల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లిగి దాని మోయుచున్న క్రూరమృగమునుగూర్చిన మర్మమును నేను నీకు తెలిప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నీవు చూచిన ఆ మృగము ఉండెను గాని యిప్పుడు లేదు; అయితే అది అగాధ జలములోనుండి పైకి వచ్చుటక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ాశనమునకు పోవుటకును సిద్ధముగా ఉన్నది. భూనివాసులలో జగ దుత్పత్తి మొదలుకొని జీవగ్రంథమందు ఎవరి పే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్రాయబడలేదో వారు, ఆ మృగముండెను గాని యిప్పుడు లేదు అయితే ముందుకు వచ్చునన్న సంగతి తెలిసికొ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శ్చర్యపడ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ఆ యేడు పాత్రలను పట్టుకొనియున్న యేడుగురుదేవదూతలలో ఒకడువచ్చి నాతో మాటలాడుచు ఈలాగు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ఇందులో జ్ఞానముగల మనస్సు కనబడును. ఆ యేడు తలలు ఆ స్త్రీ కూర్చున్న యేడు కొండల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మరియు ఏడుగురు రాజులు కలరు; అయిదుగురు కూలిపోయిరి, ఒకడున్నాడు, కడమవాడు ఇంకను రాలేదు, వచ్చినప్పు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తడు కొంచెము కాలముండ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ఉండినదియు ఇప్పుడు లేనిదియునైన యీ క్రూరమృగము ఆ యేడుగురితో పాటు ఒకడునైయుండి, తానే యెనిమిదవ రాజగుచ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ాశనమునకు పోవ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నీవు చూచిన ఆ పది కొమ్ములు పదిమంది రాజులు. వారిదివరకు రాజ్యమును పొందలేదు గాని యొకగడి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్రూరమృగముతోకూడ రాజులవలె అధికారము పొంద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వీరు ఏకాభిప్రాయముగలవారై తమ బలమును అధికారమును ఆ మృగమునకు అప్పగింత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వీరు గొఱ్ఱపిల్లతో యుద్ధము చేతురు గాని, గొఱ్ఱపిల్ల ప్రభువులకు ప్రభువును రాజులకు రాజున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ున్నందునను, తనతోకూడ ఉండినవారు పిలువబడినవారై, యేర్పరచ బడినవారై, నమ్మకమైనవారై యున్నందునను, ఆయన 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ీవిక్కడికి రమ్ము, విస్తార జలములమీద కూర్చున్న మహావేశ్యకు చేయబడు తీర్పు నీకు కనుపరచె ద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రాజులను జయిం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మరియు ఆ దూత నాతో ఈలాగు చెప్పెనుఆ వేశ్య కూర్చున్నచోట నీవు చూచిన జలములు ప్రజలను, జనసమూహములను, జ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ులను, ఆ యా భాషలు మాటలాడువారిని సూచిం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నీవు ఆ పది కొమ్ములుగల ఆ మృగమును చూచితివే, వారు ఆ వేశ్యను ద్వేషించి, దానిని దిక్కు లేనిదానిగా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ిగంబరిగాను చేసి, దాని మాంసము భక్షించి అగ్నిచేత దానిని బొత్తిగా కాల్చివేత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దేవుని మాటలు నెరవేరువరకు వారు ఏకాభిప్రాయముగలవారై తమ రాజ్యమును ఆ మృగమునకు అప్పగించుటవలన త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ంకల్పము కొనసాగించునట్లు దేవుడు వారికి బుద్ధి పుట్ట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మరియు నీవు చూచిన ఆ స్త్రీ భూరాజులనేలు ఆ మహాపట్టణమ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భూరాజులు ఆమెతో వ్యభిచరించిరి, భూనివాసులు ఆమె వ్యభిచార మద్యములో మత్తులై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అప్పుడతడు ఆత్మవశుడనైన నన్ను అరణ్యమునకు కొనిపోగా, దేవ దూషణ నామములతో నిండుకొని, యేడు తలలును ప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ొమ్ములునుగల ఎఱ్ఱని మృగముమీద కూర్చుండిన యొక స్త్రీని చూచిత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ఆ స్త్రీ ధూమ్రరక్తవర్ణముగల వస్త్రము ధరించుకొని, బంగారముతోను రత్నములతోను ముత్యములతో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లంకరింపబడినదై, ఏహ్యమైన కార్యములతోను తాను చేయుచున్న వ్యభిచారసంబంధమైన అపవిత్రకార్యములతోను నిండిన యొ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ువర్ణ పాత్రను తనచేత పట్టుకొనియ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2026-07-31T18:39:51Z</dcterms:created>
  <dcterms:modified xsi:type="dcterms:W3CDTF">2026-07-31T18:39:51Z</dcterms:modified>
  <dc:title>வெளி : 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