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presProps" Target="presProps.xml"/>
  <Relationship Id="rId45" Type="http://schemas.openxmlformats.org/officeDocument/2006/relationships/viewProps" Target="viewProps.xml"/>
  <Relationship Id="rId4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woman was arrayed in purple and scarlet colour, and decked with gold and precious stones and pearls, having a golden cup in her hand full of abominations and filthiness of her fornication:]]></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woman was arrayed in purple and scarlet colour, and decked with gold and precious stones and pearls, having a golden cup in her hand full of abominations and filthiness of her fornication:]]></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upon her forehead was a name written, MYSTERY, BABYLON THE GREAT, THE MOTHER OF HARLOTS AND ABOMINATIONS OF THE EARTH.]]></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upon her forehead was a name written, MYSTERY, BABYLON THE GREAT, THE MOTHER OF HARLOTS AND ABOMINATIONS OF THE EARTH.]]></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 saw the woman drunken with the blood of the saints, and with the blood of the martyrs of Jesus: and when I saw her, I wondered with great admiration.]]></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 saw the woman drunken with the blood of the saints, and with the blood of the martyrs of Jesus: and when I saw her, I wondered with great admiration.]]></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angel said unto me, Wherefore did you marvel? I will tell you the mystery of the woman, and of the beast that carries her, which has the seven heads and ten horn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angel said unto me, Wherefore did you marvel? I will tell you the mystery of the woman, and of the beast that carries her, which has the seven heads and ten horn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angel said unto me, Wherefore did you marvel? I will tell you the mystery of the woman, and of the beast that carries her, which has the seven heads and ten horn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beast that you saw was, and is not; and shall ascend out of the bottomless pit, and go into perdition: and they that dwell on the earth shall wonder, whose names were not written in the book of life from the foundation of the world, when they behold the beast that was, and is not, and yet i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re came one of the seven angels which had the seven vials, and talked with me, saying unto me, Come here; I will show unto you the judgment of the great whore that sits upon many waters:]]></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beast that you saw was, and is not; and shall ascend out of the bottomless pit, and go into perdition: and they that dwell on the earth shall wonder, whose names were not written in the book of life from the foundation of the world, when they behold the beast that was, and is not, and yet i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beast that you saw was, and is not; and shall ascend out of the bottomless pit, and go into perdition: and they that dwell on the earth shall wonder, whose names were not written in the book of life from the foundation of the world, when they behold the beast that was, and is not, and yet i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re is the mind which has wisdom. The seven heads are seven mountains, on which the woman sit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re are seven kings: five are fallen, and one is, and the other is not yet come; and when he comes, he must continue a short space.]]></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re are seven kings: five are fallen, and one is, and the other is not yet come; and when he comes, he must continue a short spac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beast that was, and is not, even he is the eighth, and is of the seven, and goes into perdition.]]></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beast that was, and is not, even he is the eighth, and is of the seven, and goes into perdition.]]></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ten horns which you saw are ten kings, which have received no kingdom as yet; but receive power as kings one hour with the beast.]]></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ten horns which you saw are ten kings, which have received no kingdom as yet; but receive power as kings one hour with the beast.]]></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se have one mind, and shall give their power and strength unto the beast.]]></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re came one of the seven angels which had the seven vials, and talked with me, saying unto me, Come here; I will show unto you the judgment of the great whore that sits upon many water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se have one mind, and shall give their power and strength unto the beast.]]></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se shall make war with the Lamb, and the Lamb shall overcome them: for he is Lord of lords, and King of kings: and they that are with him are called, and chosen, and faithful.]]></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se shall make war with the Lamb, and the Lamb shall overcome them: for he is Lord of lords, and King of kings: and they that are with him are called, and chosen, and faithful.]]></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se shall make war with the Lamb, and the Lamb shall overcome them: for he is Lord of lords, and King of kings: and they that are with him are called, and chosen, and faithful.]]></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says unto me, The waters which you saw, where the whore sits, are races and tribes, and multitudes, and nations, and tongues.]]></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says unto me, The waters which you saw, where the whore sits, are races and tribes, and multitudes, and nations, and tongues.]]></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ten horns which you saw upon the beast, these shall hate the whore, and shall make her desolate and naked, and shall eat her flesh, and burn her with fire.]]></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ten horns which you saw upon the beast, these shall hate the whore, and shall make her desolate and naked, and shall eat her flesh, and burn her with fire.]]></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 God has put in their hearts to fulfill his will, and to agree, and give their kingdom unto the beast, until the words of God shall be fulfille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 God has put in their hearts to fulfill his will, and to agree, and give their kingdom unto the beast, until the words of God shall be fulfille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re came one of the seven angels which had the seven vials, and talked with me, saying unto me, Come here; I will show unto you the judgment of the great whore that sits upon many waters:]]></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 God has put in their hearts to fulfill his will, and to agree, and give their kingdom unto the beast, until the words of God shall be fulfille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woman which you saw is that great city, which reigns over the kings of the earth.]]></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With whom the kings of the earth have committed fornication, and the inhabitants of the earth have been made drunk with the wine of her fornication.]]></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o he carried me away in the spirit into the wilderness: and I saw a woman sit upon a scarlet coloured beast, full of names of blasphemy, having seven heads and ten horn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o he carried me away in the spirit into the wilderness: and I saw a woman sit upon a scarlet coloured beast, full of names of blasphemy, having seven heads and ten horn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o he carried me away in the spirit into the wilderness: and I saw a woman sit upon a scarlet coloured beast, full of names of blasphemy, having seven heads and ten horn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woman was arrayed in purple and scarlet colour, and decked with gold and precious stones and pearls, having a golden cup in her hand full of abominations and filthiness of her fornicatio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2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துக்களினாலும் சிங்காரிக்கப்பட்டு, தன் வேசித்தனமாகிய அருவருப்புகளாலும் அசுத்தத்தாலும் நிறை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பாத்திரத்தைத் தன் கையிலே பிடித்திருந்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மேலும், இரகசியம், மகா பாபிலோன், வேசிகளுக்கும் பூமியிலுள்ள அருவருப்புகளுக்கும் தாய் என்னும் நா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ள் நெற்றியில் எழுதி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ந்த ஸ்திரீ பரிசுத்தவான்களின் இரத்தத்தினாலும், இயேசுவினுடைய சாட்சிகளின் இரத்தத்தினா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றிகொண்டிருக்கிறதைக் கண்டேன்; அவளைக் கண்டு நான் மிகவும் ஆச்சரிய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ப்பொழுது, தூதனானவன் என்னை நோக்கி: ஏன் ஆச்சரியப்படுகிறாய்? இந்த ஸ்திரீயினுடைய இரகசியத்தையும், ஏழு]]></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லைகளையும் பத்துக் கொம்புகளையுமுடையதாய் இவளைச் சுமக்கிற மிருகத்தினுடைய இரகசியத்தையும் உன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நீ, கண்ட மிருகம் முன்னே இருந்தது, இப்பொழுது இல்லை; அது பாதாளத்திலிருந்து ஏறி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ஏழு கலசங்களையுடைய அந்த ஏழு தூதரில் ஒருவன் வந்து என்னோடே பேசி: நீ வா, திரளான தண்ணீர்கள்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சமடையப்போகிறது. உலகத்தோற்றமுதல் ஜீவபுஸ்தகத்தில் பேரெழுதப்பட்டிராத பூமியின் குடிகள், இருந்த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மற்போனதும், இனி இருப்பதுமாயிருக்கிற மிருகத்தைப்பார்த்து ஆச்சரியப்ப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ஞானமுள்ள மனம் இதிலே விளங்கும். அந்த ஏழு தலைகளும் அந்த ஸ்திரீ உட்கார்ந்திருக்கிற ஏழு மலை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ர்கள் ஏழு ராஜாக்களாம்; இவர்களில் ஐந்துபேர் விழுந்தார்கள், ஒருவன் இருக்கிறான், மற்றவன் இன்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வில்லை; வரும்போது அவன் கொஞ்சக்காலம் தரித்திருக்க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இருந்ததும் இராததுமாகிய மிருகமே எட்டாவதானவனும், அவ்வேழிலிருந்து தோன்றுகிறவ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சமடையப்போகிறவனுமாயி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நீ கண்ட பத்துக் கொம்புகளும் பத்து ராஜாக்களாம்; இவர்கள் இன்னும் ராஜ்யம் பெறவில்லை; இ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கத்துடனேகூட ஒருமணி நேரமளவும் ராஜாக்கள்போல அதிகாரம் பெற்றுக்கொள்ளு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இவர்கள் ஒரே யோசனையுள்ளவர்கள்; இவர்கள் தங்கள் வல்லமையையும் அதிகாரத்தையும் மிருகத்திற்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கார்ந்திருக்கிற மகா வேசியோடே பூமியின் ராஜாக்கள் வேசித்தனம்பண்ணினார்களே, அவளுடைய வேசித்தனமா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இவர்கள் ஆட்டுக்குட்டியானவருடனே யுத்தம்பண்ணுவார்கள், ஆட்டுக்குட்டியானவர் கர்த்தாதி கர்த்த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தி ராஜாவுமாயிருக்கிறபடியால் அவர்களை ஜெயிப்பார்; அவரோடுகூட இருக்கிறவர்கள் அழைக்கப்பட்டவ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ந்துகொள்ளப்பட்டவர்களும் உண்மையுள்ளவர்களுமாயிருக்கிறார்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பின்னும் அவன் என்னை நோக்கி: அந்த வேசி உட்கார்ந்திருக்கிற தண்ணீர்களைக் கண்டாயே; அவைகள் ஜன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ங்களும் ஜாதிகளும் பாஷைக்காரரு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நீ மிருகத்தின்மேல் கண்ட பத்துக்கொம்புகளானவர்கள் அந்த வேசியைப்பகைத்து, அவளைப் பாழு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ர்வாணமுமாக்கி, அவளுடைய மாம்சத்தைப் பட்சித்து, அவளை நெருப்பினால் சுட்டெரித்துப்போ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தேவன் தம்முடைய வார்த்தைகள் நிறைவேறுமளவும், அவர்கள் தமது யோசனையை நிறைவேற்றுகிறதற்கும்,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சனையுள்ளவர்களாயிருந்து, தங்கள் ராஜ்யத்தை மிருகத்திற்குக் கொடுக்கிறதற்கும் அவர்களுடைய இருதய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வால் பூமியின் குடிகளும் வெறிகொண்டி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வி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நீ கண்ட ஸ்திரீயானவள் பூமியின் ராஜாக்கள்மேல் ராஜ்யபாரம்பண்ணுகிற மகா நகரமேயா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ளுக்கு வருகிற ஆக்கினையை உனக்குக் காண்பிப்பேன்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ஆவிக்குள் என்னை வனாந்தரத்திற்குக் கொண்டுபோனான். அப்பொழுது ஏழு தலைகளையும் பத்துக் கொம்பு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யதும் தூஷணமான நாமங்களால் நிறைந்ததுமான சிவப்புநிறமுள்ள மிருகத்தின்மேல் ஒரு ஸ்திரீ ஏறியிரு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ந்த ஸ்திரீ இரத்தாம்பரமும் சிவப்பான ஆடையுந்தரித்து, பொன்னினாலும் இரத்தினங்களினா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7]]></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2026-06-03T13:39:50Z</dcterms:created>
  <dcterms:modified xsi:type="dcterms:W3CDTF">2026-06-03T13:39:50Z</dcterms:modified>
  <dc:title>வெளி : 17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