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80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ுளுள்ள நாளெல்லாம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நாளெல்லாம் 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உம்மை தொழுதுகொள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போதும் இயேசையா வேறே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ந்தரம் என க்கு நீர் 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மும் மாயை உறவும் மா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ு மாற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ஒரு நாளும் குறைய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ிச்சிலி மரமே உம் நிழல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ி நான் இளைப்பாறுவேன்- தின ம்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ல் களிகூ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ன்ன த நேசரே உம் நேசம் வேண்டும்(மே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ைக்குள் கொண்டு செல்லும்-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ார்பில் சாய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2026-10-30T20:22:11Z</dcterms:created>
  <dcterms:modified xsi:type="dcterms:W3CDTF">2026-10-30T20:22:11Z</dcterms:modified>
  <dc:title>துதிப் பாடல்கள் : 313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