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all the kings of the Amorites, which were on the side of Jordan westward, and all the kings of the Canaanites, which were by the sea, heard that the LORD had dried up the waters of Jordan from before the children of Israel, until we were passed over, that their heart melted, neither was there spirit in them any more, because of the children of Israe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all the kings of the Amorites, which were on the side of Jordan westward, and all the kings of the Canaanites, which were by the sea, heard that the LORD had dried up the waters of Jordan from before the children of Israel, until we were passed over, that their heart melted, neither was there spirit in them any more, because of the children of Israel.]]></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all the kings of the Amorites, which were on the side of Jordan westward, and all the kings of the Canaanites, which were by the sea, heard that the LORD had dried up the waters of Jordan from before the children of Israel, until we were passed over, that their heart melted, neither was there spirit in them any more, because of the children of Israel.]]></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t that time the LORD said unto Joshua, Make you sharp knives, and circumcise again the children of Israel the second tim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t that time the LORD said unto Joshua, Make you sharp knives, and circumcise again the children of Israel the second tim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Joshua made him sharp knives, and circumcised the children of Israel at the hill of the foreskin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Joshua made him sharp knives, and circumcised the children of Israel at the hill of the foreskin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is is the cause why Joshua did circumcise: All the people that came out of Egypt, that were males, even all the men of war, died in the wilderness by the way, after they came out of Egyp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is is the cause why Joshua did circumcise: All the people that came out of Egypt, that were males, even all the men of war, died in the wilderness by the way, after they came out of Egyp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is is the cause why Joshua did circumcise: All the people that came out of Egypt, that were males, even all the men of war, died in the wilderness by the way, after they came out of Egyp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all the people that came out were circumcised: but all the people that were born in the wilderness by the way as they came forth out of Egypt, them they had not circumcise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the children of Israel walked forty years in the wilderness, till all the people that were men of war, which came out of Egypt, were consumed, because they obeyed not the voice of the LORD: unto whom the LORD swore that he would not show them the land, which the LORD swore unto their fathers that he would give us, a land that flows with milk and hone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the children of Israel walked forty years in the wilderness, till all the people that were men of war, which came out of Egypt, were consumed, because they obeyed not the voice of the LORD: unto whom the LORD swore that he would not show them the land, which the LORD swore unto their fathers that he would give us, a land that flows with milk and hone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the children of Israel walked forty years in the wilderness, till all the people that were men of war, which came out of Egypt, were consumed, because they obeyed not the voice of the LORD: unto whom the LORD swore that he would not show them the land, which the LORD swore unto their fathers that he would give us, a land that flows with milk and hone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the children of Israel walked forty years in the wilderness, till all the people that were men of war, which came out of Egypt, were consumed, because they obeyed not the voice of the LORD: unto whom the LORD swore that he would not show them the land, which the LORD swore unto their fathers that he would give us, a land that flows with milk and hone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ir children, whom he raised up in their position, them Joshua circumcised: for they were uncircumcised, because they had not circumcised them by the way.]]></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ir children, whom he raised up in their position, them Joshua circumcised: for they were uncircumcised, because they had not circumcised them by the way.]]></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came to pass, when they had done circumcising all the people, that they abode in their places in the camp, till they were whol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came to pass, when they had done circumcising all the people, that they abode in their places in the camp, till they were whol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LORD said unto Joshua, This day have I rolled away the reproach of Egypt from off you. Wherefore the name of the place is called Gilgal unto this day.]]></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LORD said unto Joshua, This day have I rolled away the reproach of Egypt from off you. Wherefore the name of the place is called Gilgal unto this day.]]></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children of Israel encamped in Gilgal, and kept the passover on the fourteenth day of the month at even in the plains of Jerich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children of Israel encamped in Gilgal, and kept the passover on the fourteenth day of the month at even in the plains of Jerich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did eat of the old corn of the land on the next day after the passover, unleavened cakes, and parched corn in the very same da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did eat of the old corn of the land on the next day after the passover, unleavened cakes, and parched corn in the very same day.]]></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manna ceased on the next day after they had eaten of the old corn of the land; neither had the children of Israel manna any more; but they did eat of the fruit of the land of Canaan that yea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manna ceased on the next day after they had eaten of the old corn of the land; neither had the children of Israel manna any more; but they did eat of the fruit of the land of Canaan that yea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came to pass, when Joshua was by Jericho, that he lifted up his eyes and looked, and, behold, there stood a man opposite to him with his sword drawn in his hand: and Joshua went unto him, and said unto him, Are you for us, or for our adversari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came to pass, when Joshua was by Jericho, that he lifted up his eyes and looked, and, behold, there stood a man opposite to him with his sword drawn in his hand: and Joshua went unto him, and said unto him, Are you for us, or for our adversari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came to pass, when Joshua was by Jericho, that he lifted up his eyes and looked, and, behold, there stood a man opposite to him with his sword drawn in his hand: and Joshua went unto him, and said unto him, Are you for us, or for our adversari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aid, Nay; but as captain of the host of the LORD am I now come. And Joshua fell on his face to the earth, and did worship, and said unto him, What says my Lord unto his servan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aid, Nay; but as captain of the host of the LORD am I now come. And Joshua fell on his face to the earth, and did worship, and said unto him, What says my Lord unto his servan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aid, Nay; but as captain of the host of the LORD am I now come. And Joshua fell on his face to the earth, and did worship, and said unto him, What says my Lord unto his servan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captain of the LORD's host said unto Joshua, Loose your shoe from off your foot; for the place whereon you stand is holy. And Joshua did s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captain of the LORD's host said unto Joshua, Loose your shoe from off your foot; for the place whereon you stand is holy. And Joshua did so.]]></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08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சுவா : 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ஸ்ரவேல் புத்திரர் கடந்து தீருமளவும், கர்த்தர் யோர்தானின் தண்ணீரை அவர்களு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றிப்போகப்பண்ணினதை, யோர்தானுக்கு மேல்கரையில் குடியிருந்த எமோரியரின் சகல ராஜாக்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துமுதற்கொண்டு, அவர்கள் இருதயம் கரைந்து, இஸ்ரவேல் புத்திரருக்கு முன்பாகச் சோர்ந்து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க்காலத்திலே கர்த்தர் யோசுவாவை நோக்கி: நீ கருக்கான கத்திகளை உண்டாக்கி, திரும்ப இரண்டாம்வி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புத்திரரை விருத்தசேதனம் பண்ணு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யோசுவா கருக்கான கத்திகளை உண்டாக்கி, இஸ்ரவேல் புத்திரரை ஆர்லோத் மேட்டிலே விருத்தசேத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யோசுவா இப்படி விருத்தசேதனம் பண்ணின முகாந்தரம் என்னவென்றால்: எகிப்திலிருந்து புறப்பட்ட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மக்களாகிய யுத்தபுருஷர் எல்லாரும் எகிப்திலிருந்து புறப்பட்டபின்பு, வழியில் வனாந்த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ண்டு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எகிப்திலிருந்து புறப்பட்ட எல்லா ஜனங்களும் விருத்தசேதனம்பண்ணப்பட்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ர்த்தருடைய சத்தத்திற்குக் கீழ்ப்படியாமற்போன எகிப்திலிருந்து புறப்பட்ட யுத்த புருஷரான யா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ளுமட்டும், இஸ்ரவேல் புத்திரர் நாற்பது வருஷம் வனாந்தரத்தில் நடந்து திரிந்தார்கள்;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க் கொடுக்கும்படி அவர்கள் பிதாக்களுக்கு ஆணையிட்ட பாலும் தேனும் ஓடுகிற தேசத்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பதில்லை என்று கர்த்தர் அவர்களுக்கு ஆணையிட்டி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ர்களுக்குப் பதிலாக அவர் எழும்பப்பண்ணின அவர்கள் பிள்ளைகளை யோசுவா விருத்தசேதனம்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யிலே அவர்களை விருத்தசேதனம்பண்ணாததினால் அவர்கள் விருத்தசேதனம் இல்லா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ஜனங்களெல்லாரும் விருத்தசேதனம்பண்ணப்பட்டுத் தீர்ந்தபின்பு, அவர்கள் குணமாகுமட்டும் தங்கள்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திலே பாளயத்தில் தரித்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கர்த்தர் யோசுவாவை நோக்கி: இன்று எகிப்தின் நிந்தையை உங்கள்மேல் இராதபடிக்குப் புரட்டி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 அதனால் அந்த ஸ்தலம் இந்நாள்வரைக்கும் கில்கால் என்னப்படு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ஸ்ரவேல் புத்திரர் கில்காலிலே பாளயமிறங்கியிருந்து, மாதத்தின் பதினாலாம் தேதி அந்திநே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கோவின் சமனான வெளிகளிலே பஸ்காவை ஆச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ஸ்காவின் மறுநாளாகிய அன்றையதினம் அவர்கள் தேசத்தினுடைய தானியத்தாலாகிய புளிப்பில்லாத அப்ப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 கதிர்களையும் புசி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கள் தேசத்தின் தானியத்திலே புசித்த மறுநாளிலே மன்னா பெய்யாமல் ஒழிந்தது: அதுமுதல்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க்கு மன்னா இல்லாமற்போய், அவர்கள் கானான் தேசத்துப் பலனை அந்த வருஷத்தில்தானே புசி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ன்னும் யோசுவா எரிகோவின் வெளியிலிருந்து தன் கண்களை ஏறெடுத்துப் பார்க்கும்போது, இதோ, ஒ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 எதிரே நின்றார்; உருவின பட்டயம் அவர் கையிலிருந்தது; யோசுவா அவரிடத்தில் போய்: நீர் எங்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ந்தவரோ, எங்கள் சத்துருக்களைச் சேர்ந்தவரோ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தற்கு அவர்: அல்ல, நான் கர்த்தருடைய சேனையின் அதிபதியாய் இப்பொழுது வந்தேன் என்றார்;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வா தரையிலே முகங்குப்புறவிழுந்து பணிந்துகொண்டு, அவரை நோக்கி: என் ஆண்டவர் தமது அடியே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து என்னவெ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கர்த்தருடைய சேனையின் அதிபதி யோசுவாவை நோக்கி: உன் கால்களிலிருக்கிற பாதரட்சை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ற்றிப்போடு, நீ நிற்கிற இடம் பரிசுத்தமானது என்றார்; யோசுவா அப்படியே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5]]></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2026-11-02T10:03:29Z</dcterms:created>
  <dcterms:modified xsi:type="dcterms:W3CDTF">2026-11-02T10:03:29Z</dcterms:modified>
  <dc:title>யோசுவா : 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