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செய்கைக்குத் தக்கதை அவனுக்குச் சரிக்கட்டி, அவனவன் நடக்கைக்குத்தக்கதாக அவனவனுக்குப் பலனளி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களே, என் வார்த்தைகளைக் கேளுங்கள்; அறிவாளிகளே, எனக்குச் செவிகொ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நியாயஞ் செய்யாமலும், சர்வவல்லவர் நீதியைப் புரட்டாமலும் இருக்கிறது மெய்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நியாயஞ் செய்யாமலும், சர்வவல்லவர் நீதியைப் புரட்டாமலும் இருக்கிறது மெய்ய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யானது போஜனத்தை ருசிபார்க்கிறதுபோல, செவியானது வார்த்தைகளைச் சோதித்துப்பார்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ன்மேல் மனுஷனுக்கு அதிகாரம் கொடுத்தவர் யார்? பூச்சக்கரம் முழுதையும் ஒழுங்குப்படுத்தினவர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ன்மேல் மனுஷனுக்கு அதிகாரம் கொடுத்தவர் யார்? பூச்சக்கரம் முழுதையும் ஒழுங்குப்படுத்தினவர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ாக நியாயமானதைத் தெரிந்துகொள்வோமாக; நன்மை இன்னதென்று நமக்குள்ளே அறிந்துகொள்வோம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இருதயத்தை அவனுக்கு விரோதமாய்த் திருப்பினாராகில், அவனுடைய ஆவியையும் அவனுடைய சுவாசத்தையும் தம்மிடத்தில் இழுத்துக்கொள்ள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பு: நான் நீதிமான்; தேவன் என் நியாயத்தைத் தள்ளிவிட்டாரெ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மாம்சமான யாவும் ஏகமாய் ஜீவித்துப்போம், மனுஷன் தூளுக்குத் திரும்ப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என்னிடத்தில் இருந்தும் நான் பொய்யனென்று எண்ணப்படுகிறேன்; மீறுதல் இல்லாதிருந்தும், அம்பினால் எனக்கு உண்டான காயம் ஆறாததாயிருக்கிறதென்றும் சொன்ன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என்னிடத்தில் இருந்தும் நான் பொய்யனென்று எண்ணப்படுகிறேன்; மீறுதல் இல்லாதிருந்தும், அம்பினால் எனக்கு உண்டான காயம் ஆறாததாயிருக்கிறதென்றும் சொன்னா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க்கு உணர்விருந்தால் இதைக்கேளும், என் வார்த்தைகளின் சத்தத்துக்குச் செவிகொ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பைப்போலவே, பரியாசம்பண்ணுதலைத் தண்ணீரைப்போல் குட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ைப் பகைக்கிற ஒருவன் ஆளக்கூடுமோ? மகா நீதிபரரைக் குற்றப்படுத்துவீர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ைப் பகைக்கிற ஒருவன் ஆளக்கூடுமோ? மகா நீதிபரரைக் குற்றப்படுத்துவீர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ராஜாவைப் பார்த்து, நீ பொல்லாதவன் என்றும், அதிபதிகளைப் பார்த்து, நீங்கள் அக்கிரமக்காரரென்றும் சொல்லத்தகும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ோடே கூடிக்கொண்டு, துன்மார்க்கரோடே திரிகிறவன் ய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ில், தேவன்மேல் பிரியம் வைக்கிறது மனுஷனுக்குப் பிரயோஜனம் அல்ல என்றா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கண்கள் மனுஷருடைய வழிகளை நோக்கியிருக்கிறது; அவர்களுடைய நடைகளையெல்லாம் அவர் பார்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ிரமக்காரர் ஒளித்துக்கொள்ளத்தக்க அந்தகாரமுமில்லை, மரண இருள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் தேவனோடே வழக்காடும்படி அவர் அவன்மேல் மிஞ்சினதொன்றையும் சுமத்தமா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் தேவனோடே வழக்காடும்படி அவர் அவன்மேல் மிஞ்சினதொன்றையும் சுமத்தமா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ாய்ந்து முடியாத நியாயமாய் அவர் வல்லமையுள்ளவர்களை நொறுக்கி, வேறே மனுஷரை அவர்கள் ஸ்தானத்திலே நிறுத்த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கிரியைகளை அவர் அறிந்தவரானபடியால், அவர்கள் நசுங்கிப்போகத்தக்கதாய் இராக்காலத்தில் அவர்களைக் கவிழ்த்துபோட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விட்டுப் பின்வாங்கி, அவருடைய எல்லா வழிகளையும் உணர்ந்துகொள்ளாமல் போனபடியினா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விட்டுப் பின்வாங்கி, அவருடைய எல்லா வழிகளையும் உணர்ந்துகொள்ளாமல் போனபடியினால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ளியவர்களின் கூக்குரல் அவரிடத்தில் சேரும்படி செய்ததினாலும், சிறுமையானவனுடைய கூக்குரலைக்கேட்கிற அவர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ளியவர்களின் கூக்குரல் அவரிடத்தில் சேரும்படி செய்ததினாலும், சிறுமையானவனுடைய கூக்குரலைக்கேட்கிற அவர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ல்லாரும் பார்க்கும்படி அவர்களைத் துன்மார்க்கரென்று அட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ல்லாரும் பார்க்கும்படி அவர்களைத் துன்மார்க்கரென்று அட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ஜனத்துக்கானாலும் மனுஷனுக்கானாலும், அவர் சமாதானத்தை அருளினால் யார் கலங்கப்பண்ணுவான்? அவர் தமது முகத்தை மறைத்தால் அவரைக் காண்கிறவன் யார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ஜனத்துக்கானாலும் மனுஷனுக்கானாலும், அவர் சமாதானத்தை அருளினால் யார் கலங்கப்பண்ணுவான்? அவர் தமது முகத்தை மறைத்தால் அவரைக் காண்கிறவன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தண்டிக்கப்பட்டேன்; நான் இனிப் பாவஞ்செய்யமாட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காணாத காரியத்தை நீர் எனக்குப் போதியும், நான் அநியாயம் பண்ணினேனானால், நான் இனி அப்படிச் செய்வதில்லை என்று தேவனை நோக்கிச் சொல்லத்தகு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பு அறிவில்லாமல் பேசினார்; அவர் வார்த்தைகள் ஞானமுள்ளவைகள் அல்லவென்ற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ுத்தியுள்ள மனுஷர் என் பட்சமாய்ப் பேசுவார்கள்; ஞானமுள்ள மனுஷனும் எனக்குச் செவிகொடுப்ப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க்கிரமக்காரர் சொன்ன மறுஉத்தரவுகளினிமித்தம் யோபு முற்றமுடிய சோதிக்கப்படவேண்டியதே என் அபேட்ச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க்கிரமக்காரர் சொன்ன மறுஉத்தரவுகளினிமித்தம் யோபு முற்றமுடிய சோதிக்கப்படவேண்டியதே என் அபேட்ச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লীহূ কথা বলে য়েতে লাগলো| সে বল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 যা করে তার জন্য ঈশ্বর তাকে পুরস্কৃত করেন| ঈশ্বর মানুষকে তার প্রাপ্য মিট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হে প্রাজ্ঞ ব্যক্তি, আমি যা বলি তা শুনুন| হে বুদ্ধিমান ব্যক্তিগন, আমার প্রতি মনোয়োগ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টা সম্পূর্ণরূপে সত্য: ঈশ্বর মন্দ কাজ করেন না| যা সঠিক তাকে সর্বশক্তিমান ঈশ্বর কখনো মুচড়ে বিক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ারণ জিভ য়েমন খাদ্যের স্বাদ গ্রহণ করে তেমনি কান কথাকে পরীক্ষ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োন মানুষ ঈশ্বরকে পৃথিবীর দায়িত্ব দিয়ে নির্বাচন করেনি| কেউই ঈশ্বরকে পৃথিবীর দায়িত্ব দে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ই সব কিছুর সৃষ্টি করেছেন এবং তিনিই সব কিছু নিয়ন্ত্র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তএব, আমাদেরই ঠিক করতে দিন কোনটা সঠিক| আসুন, আমরা সবাই মিলে স্থির করি কোনটা সত্যিই ভা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যদি মনস্থ করেন য়ে তিনি তাঁর আত্মাকে এবং তাঁর নিঃশ্বাসকে পৃথিবী থেকে নিয়ে নেব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য়োব বললেন, ‘আমি নিষ্পাপ| ঈশ্বর আমার প্রতি সুবিচার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হলে পৃথিবীর প্রত্যেকটি প্রাণী মারা পড়বে এবং মনুষ্য জাতি পরিণত হবে ধূল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নিষ্পাপ, কিন্তু আমার বিরুদ্ধে গৃহীত বিচার বলছে আমি একজন মিথ্যাবাদী| আমি নিষ্পাপ,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বিশ্রী ভাবে আহত হয়েছ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আপনারা যদি জ্ঞানবান হন তাহলে আমি যা বলি ত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ইয়োবের মত আর কোন লোক আছে কি? ঈশ্বরকে অভিযুক্ত করা তাঁর কাছে জলের মত সোজ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কি করে ন্যায় ও নিয়মকে ঘৃণা করতে পারেন? তাহলে আপনি কি করে ধার্মিক ও শক্তিশালী ঈশ্বরকে ভু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অভিযুক্ত করতে পা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ই একমাত্র সত্তা যিনি রাজাকে বলেন, ‘তুমি অপদার্থ!’ ঈশ্বর নেতৃতৃর্গকে বলেন, ‘তোমরা মন্দ লোক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মনকি শএুদের সঙ্গেও ইয়োব বন্ধুত্বপূর্ণ ব্যবহার করেন| ইয়োব মন্দ লোকদের সঙ্গে থাকতে ভালো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েন আমি একথা বলছি? কেন না ইয়োব বলেন, ‘যদি কেউ ঈশ্বরকে খুশী করতে চায় সে লোক কিছুই পা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অন্যান্য লোকদের চেয়ে নেতাদের বেশী ভালোবাসেন না| ঈশ্বর দরিদ্র লোকদের চেয়ে ধনীদের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েন না| কেন? কারণ ঈশ্বর প্রত্যেক মানুষকে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ধ্যরাত্রে লোকে হঠাত্‌ মারা য়েতে পারে| অসুস্থ হয়ে লোকে মারা য়েতে পারে| বিনা কোন আযাস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বান লোককে সর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লোকরা কি করে ঈশ্বর তা লক্ষ্য করেন| ঈশ্বর এক জন লোকের প্রতিটি পদক্ষেপ সম্পর্কে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ের কাছ থেকে লুকিয়ে থাকবার জন্য মন্দ লোকদের কাছে কোন অন্ধকার স্থান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ক জন লোককে পরীক্ষা করবার জন্য ঈশ্বরের কোন সময় স্থির করবার প্রয়োজন হয় না| একটা লোককে বি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জন্য লোকটিকে ঈশ্বরের সামনে আনবার দরকার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োন বিচার ছাড়াই ঈশ্বর শক্তিশালী লোকদের ধ্বংস করেন এবং অন্যান্য লোকদের নেতা হিসেবে মনোনী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 ঈশ্বর জানেন মানুষ কি করে| সেই জন্য মন্দ লোকদের ঈশ্বর এক রাতের মধ্যেই পরাজিত করে ধ্বংস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ন্দ লোকরা য়ে খারাপ কাজ করেছে তার জন্য ঈশ্বর ওদের শাস্তি দেবেন| ওই লোকগুলোকে ঈশ্বর এমন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েন যাতে অন্য লোকে তা ঘটতে দেখত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েন? কারণ মন্দ লোকরা ঈশ্বরকে মান্য করা বন্ধ করে দিয়েছে| এবং ঈশ্বর যা চান, ওই মন্দ লোকরা ত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পারে কোন তোযাক্কাই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ঐ মন্দ লোকরা দরিদ্রদের আঘাত করে ঈশ্বরের কাছে সাহায্য চাইতে বাধ্য করে| ঈশ্বর সেই সাহায্য চা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্তি শো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ঈশ্বর যদি মনস্থ করেন ওদের সাহায্য করবেন না, তাহলে কেউই ঈশ্বরকে দোষী বলতে পারে না|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নিজেকে মানুষের কাছ থেকে লুকিয়ে রাখেন কোন লোকই তাঁকে খুঁজ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আপনারা বুঝতে পারেন| তাই আমার কথা শুনুন| ঈশ্বর কখনই মন্দ কাজ করবেন না| ঈশ্বর সর্বশক্তিমান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ক জন মন্দ ব্যক্তিকে লোকদের ওপর শাসন করবার থেকে ও লোকদের ধ্বংসের পথে এগিয়ে দেবার থেকে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ার জন্য ঈশ্বর মানুষ এবং দেশের ওপর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ইয়োব, আপনার ঈশ্বরকে বলা উচিত্‌, ‘আমি অপরাধী| আমি আর কোন পাপ 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যা দেখতে পাই না তা আমাকে শেখান| যদি আমি ভুল করে থাকি সে ভুল আমি আর করবো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ইয়োব, আপনি চান ঈশ্বর আপনাকে পুরস্কার দিন, কিন্তু আপনি নিজেকে পরিবর্তিত করতে চান নি| ইয়োব,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সিদ্ধান্ত, আমার নয়| আপনি কি ভাবছেন তা আমায় ব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ক জন জ্ঞানী লোক আমার কথা শুনবে| এক জন জ্ঞানী লোক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ইয়োব জানে না সে কি বিষয়ে কথা বলছে| ইয়োব যা বলছে তা অর্থহী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মি আশা করি ইয়োবকে সম্পূর্ণরূপে পরীক্ষা করা হবে| কেন? কারণ ইয়োব আমাদের সেই ভাবেই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, য়ে ভাবে এক জন মন্দ লোক উত্তর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ইয়োব তাঁর অন্যান্য পাপের সঙ্গে বিদ্রোহ যুক্ত করেছে| ইয়োব আমাদের অপমান করেন এবং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তাঁর অভিয়োগ বাড়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2026-10-20T05:19:21Z</dcterms:created>
  <dcterms:modified xsi:type="dcterms:W3CDTF">2026-10-20T05:19:21Z</dcterms:modified>
  <dc:title>ইয়োব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