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09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ర్మీయా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షీయా కుమారుడును యూదారాజునైన యెహోయాకీము దినములలో యెహోవా యొద్దనుండి యిర్మీయాకు వాక్కు ప్రత్యక్ష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వు రేకాబీయుల యొద్దకు పోయి వారితో మాటలాడి, యెహోవా మంది రములోని గదులలో ఒకదానిలోనికి 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డుకొని వచ్చి, త్రాగుటకు వారికి ద్రాక్షారసమిమ్మని సెలవియ్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ను, యిర్మీయా కుమారుడును యజన్యా మనుమడునైన హబజ్జిన్యాను అతని సహోదరులను అతని కుమారుల నందరిని, అ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బీయుల కుటుంబికులనందరిని, తోడుకొని వచ్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యెహోవా మందిరములో దైవ జనుడగు యిగ్దల్యా కుమారుడైన హానాను కుమారుల గదిలోనికి వారిని తీ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తిని. అది రాజుల గదికి సమీపమున ద్వారపాలకుడును షల్లూము కుమారుడునైన మయశేయా గదికి పైగా ఉం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నేను రేకాబీయుల యెదుట ద్రాక్షారసముతో నిండిన పాత్రలను గిన్నెలను పెట్టిద్రాక్షారసము త్రాగు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తో చె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వారుమా పితరుడగు రేకాబు కుమారుడైన యెహోనా దాబుమీరైనను మీ సంతతివారైనను ఎప్పుడును ద్రాక్షా రస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గకూడదని మాకాజ్ఞాపించెను గనుక మేము ద్రాక్షారసము త్రాగ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రియు మీరు ఇల్లు కట్టు కొనవద్దు, విత్తనములు విత్తవద్దు, ద్రాక్షతోట నాటవద్దు, అది మీకుండనే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పరవాసముచేయు దేశములో దీర్ఘాయుష్మంతులగునట్లు మీ దినములన్నియు గుడారములలోనే మీరు నివసింపవలెనని అ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జ్ఞా 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కావున మా పితరుడైన రేకాబు కుమారుడగు యెహోనాదాబు మాకాజ్ఞాపించిన సమస్త విషయములలో అతని మాటనుబ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గాని మా భార్యలుగాని మా కుమారులుగాని మా కుమార్తెలుగాని ద్రాక్షారసము త్రాగుట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 తండ్రియైన యెహోనాదాబు మాకాజ్ఞాపించిన సమస్తమునుబట్టి మేము విధేయులమగు నట్లుగా కాపురమునకు ఇం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టుకొనుటలేదు, ద్రాక్షా వనములుగాని పొలములుగాని సంపాదించుటలేదు, విత్తనమైనను చల్లుట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గుడారములలోనే నివసించు చున్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యితే బబులోనురాజైన నెబుకద్రెజరు ఈ దేశములో ప్రవేశింపగా కల్దీయుల దండునకును సిరి యనుల దండున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యపడి, మనము యెరూషలేమునకు పోదము రండని మేము చెప్పుకొంటిమి గనుక మేము యెరూషలేములో కాపురమున్నా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తట యెహోవా వాక్కు యిర్మీయాకు ప్రత్య క్షమై యిలాగు సెలవిచ్చెనుఇశ్రాయేలు దేవుడగు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నదేమ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వు వెళ్లి యూదావారికిని యెరూషలేము నివాసులకును ఈ మాట ప్రకటింపుముయెహోవా వాక్కు ఇదేమీరు శిక్ష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బడి నా మాటలను ఆలంకిపరా? యిదే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ద్రాక్షారసము త్రాగవద్దని రేకాబు కుమారుడైన యెహోనాదాబు తన కుమారుల కాజ్ఞాపించిన మాటలు స్థిర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న్నవి, నేటివరకు తమ పితరుని ఆజ్ఞకు విధేయులై వారు ద్రాక్షారసము త్రాగకున్నారు; అయితే నేను పెందలకడ లే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తో బహుశ్రద్ధగా మాటలాడి నను మీరు నా మాట వినకు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మరియు పెందల కడ లేచి ప్రవక్తలైన నా సేవకులనందరిని మీయొద్దకు పంపుచు ప్రతివాడును తన దుర్మార్గ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చి మీ క్రియలను చక్కపరచుకొనినయెడలను, అన్యదేవతలను అనుసరింపకయు వాటిని పూజింపకయు నుండినయెడల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ను మీ పితరులకును ఇచ్చిన దేశములో మీరు నివసింతురని నేను ప్రకటిం చితిని గాని మీరు చెవియొగ్గక నా మా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కపో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రేకాబు కుమారుడైన యెహోనా దాబు కుమారులు తమ తండ్రి తమకిచ్చిన ఆజ్ఞను నెరవేర్చిరి గాని యీ ప్రజలు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ట వినక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కాబట్టి ఇశ్రాయేలు దేవుడును సైన్యములకధిపతియునగు యెహోవా ఈ మాట సెలవిచ్చుచున్నాడునేను వా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టలాడితిని గాని వారు వినకపోయిరి, నేను వారిని పిలిచితిని గాని వారు ప్రత్యుత్తరమియ్యకపోయిరి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వారిమీదికిని యెరూషలేము నివాసులందరి మీది కిని రప్పించెదనని నేను చెప్పిన కీడంతయు వారిమీ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రియు యిర్మీయా రేకాబీయులను చూచి యిట్లనెనుఇశ్రాయేలు దేవుడును సైన్యములకధి పతియునగు యెహోవా ఈ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చున్నాడుమీరు మీ తండ్రియైన యెహోనాదాబు ఆజ్ఞకు విధేయులై అతని విధులన్నిటిని గైకొని అ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జ్ఞాపించిన సమస్తమును అనుసరించు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కాబట్టి ఇశ్రాయేలు దేవుడును సైన్యములకధిపతియునగు యెహోవా సెలవిచ్చునదేమనగానా సన్నిధిలో నిలుచు 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బు కుమారుడైన యెహోనాదాబునకు సంతతివాడు ఎన్నడునుండక మా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35]]></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2026-10-20T02:51:48Z</dcterms:created>
  <dcterms:modified xsi:type="dcterms:W3CDTF">2026-10-20T02:51:48Z</dcterms:modified>
  <dc:title>యిర్మీయా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