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பிழைத்துப் பெருகி, கர்த்தர் உங்கள் பிதாக்களுக்கு ஆணையிட்டுக்கொடுத்த தேசத்திலே பிரவேசித்து, அதைச் சுதந்தரிக்கும்படி நான் இன்று உங்களுக்கு விதிக்கிற எல்லாக் கட்டளைகளைகளின்படியும் செய்யத் சாவதானமாயிருப்பீர்கள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பிழைத்துப் பெருகி, கர்த்தர் உங்கள் பிதாக்களுக்கு ஆணையிட்டுக்கொடுத்த தேசத்திலே பிரவேசித்து, அதைச் சுதந்தரிக்கும்படி நான் இன்று உங்களுக்கு விதிக்கிற எல்லாக் கட்டளைகளைகளின்படியும் செய்யத் சாவதானமாயிருப்பீ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்னைச் சிறுமைப்படுத்தும்படிக்கும், தம்முடைய கட்டளைகளை நீ கைக்கொள்வாயோ கைக்கொள்ளமாட்டாயோ என்று அவர் உன்னைச் சோதித்து, உன் இருதயத்திலுள்ளதை நீ அறியும்படிக்கும், உன்னை இந்த நாற்பது வருஷமளவும் வனாந்தரத்திலே நடத்திவந்த எல்லா வழியையும் நினைப்பாய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்னைச் சிறுமைப்படுத்தும்படிக்கும், தம்முடைய கட்டளைகளை நீ கைக்கொள்வாயோ கைக்கொள்ளமாட்டாயோ என்று அவர் உன்னைச் சோதித்து, உன் இருதயத்திலுள்ளதை நீ அறியும்படிக்கும், உன்னை இந்த நாற்பது வருஷமளவும் வனாந்தரத்திலே நடத்திவந்த எல்லா வழியையும் நினைப்ப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்னைச் சிறுமைப்படுத்தும்படிக்கும், தம்முடைய கட்டளைகளை நீ கைக்கொள்வாயோ கைக்கொள்ளமாட்டாயோ என்று அவர் உன்னைச் சோதித்து, உன் இருதயத்திலுள்ளதை நீ அறியும்படிக்கும், உன்னை இந்த நாற்பது வருஷமளவும் வனாந்தரத்திலே நடத்திவந்த எல்லா வழியையும் நினைப்ப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ச் சிறுமைப்படுத்தி, உன்னைப் பசியினால் வருத்தி, மனுஷன் அப்பத்தினால் மாத்திரம் அல்ல, கர்த்தருடைய வாயிலிருந்து புறப்படுகிற ஒவ்வொரு வார்த்தையினாலும் பிழைப்பான் என்பதை உனக்கு உணர்த்தும்படிக்கு, நீயும் உன் பிதாக்களும் அறியாதிருந்த மன்னாவினால் உன்னைப் போஷ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ச் சிறுமைப்படுத்தி, உன்னைப் பசியினால் வருத்தி, மனுஷன் அப்பத்தினால் மாத்திரம் அல்ல, கர்த்தருடைய வாயிலிருந்து புறப்படுகிற ஒவ்வொரு வார்த்தையினாலும் பிழைப்பான் என்பதை உனக்கு உணர்த்தும்படிக்கு, நீயும் உன் பிதாக்களும் அறியாதிருந்த மன்னாவினால் உன்னைப் போஷ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நாற்பது வருஷமும் உன்மேலிருந்த வஸ்திரம் பழையதாய்ப்போகவுமில்லை, உன் கால் வீங்கவும் இ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தன் புத்திரனைச் சிட்சிக்கிறதுபோல உன் தேவனாகிய கர்த்தர் உன்னைச் சிட்சிக்கிறார் என்று நீ உன் இருதயத்தில் அறிந்துகொள்வாயாக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உன் தேவனாகிய கர்த்தரின் வழிகளில் நடந்து, அவருக்குப் பயப்படும்படிக்கு, அவருடைய கற்பனைகளைக் கைக்கொள்ளக்கடவாய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னை நல்ல தேசத்திலே பிரவேசிக்கப்பண்ணுகிறார்; அது பள்ளத்தாக்குகளிலும் மலைகளிலுமிருந்து புறப்படுகிற ஆறுகளும் ஊற்றுகளும் ஏரிகளுமுள்ள தேசம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னை நல்ல தேசத்திலே பிரவேசிக்கப்பண்ணுகிறார்; அது பள்ளத்தாக்குகளிலும் மலைகளிலுமிருந்து புறப்படுகிற ஆறுகளும் ஊற்றுகளும் ஏரிகளுமுள்ள தேசம்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கோதுமையும் வாற்கோதுமையும் திராட்சச் செடிகளும் அத்திமரங்களும் மாதளஞ்செடிகளுமுள்ள தேசம்; அது ஒலிவமரங்களும், எண்ணெயும் தேனுமுள்ள தேசம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கோதுமையும் வாற்கோதுமையும் திராட்சச் செடிகளும் அத்திமரங்களும் மாதளஞ்செடிகளுமுள்ள தேசம்; அது ஒலிவமரங்களும், எண்ணெயும் தேனுமுள்ள தேசம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தாழ்ச்சியில்லாமல் அப்பம் புசிக்கத்தக்கதும் ஒன்றும் உனக்குக் குறைவுபடாததுமான தேசம்; அது கல்லுகள் இரும்பாயிருக்கிறதும், செம்பு வெட்டி எடுக்கத்தக்க மலைகளுள்ளதுமான தேச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தாழ்ச்சியில்லாமல் அப்பம் புசிக்கத்தக்கதும் ஒன்றும் உனக்குக் குறைவுபடாததுமான தேசம்; அது கல்லுகள் இரும்பாயிருக்கிறதும், செம்பு வெட்டி எடுக்கத்தக்க மலைகளுள்ளதுமான தேச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நீ புசித்துத் திர்ப்தியடைந்திருக்கையில், உன் தேவனாகிய கர்த்தர் உனக்குக் கொடுத்த அந்த நல்ல தேசத்துக்காக அவரை ஸ்தோத்திரிக்கக்கடவ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ை மறவாதபடிக்கும், நான் இன்று உனக்கு விதிக்கிற அவருடைய கற்பனைகளையும் நியாயங்களையும் கட்டளைகளையும் கைக்கொள்ளாமற்போகாதபடிக்கும் எச்சரிக்கையாயிர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ை மறவாதபடிக்கும், நான் இன்று உனக்கு விதிக்கிற அவருடைய கற்பனைகளையும் நியாயங்களையும் கட்டளைகளையும் கைக்கொள்ளாமற்போகாதபடிக்கும் எச்சரிக்கையாயிர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ுசித்துத் திர்ப்தியாகி, நல்ல வீடுகளைக் கட்டி, அவைகளில் குடியிருக்கும்போதும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ஆடுமாடுகள் திரட்சியாகி, உனக்கு வெள்ளியும் பொன்னும் பெருகி, உனக்கு உண்டானவையெல்லாம் வர்த்திக்கும்போத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ஆடுமாடுகள் திரட்சியாகி, உனக்கு வெள்ளியும் பொன்னும் பெருகி, உனக்கு உண்டானவையெல்லாம் வர்த்திக்கும்போத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இருதயம் மேட்டிமையடையாமலும், உன்னை அடிமைத்தன வீடாகிய எகிப்திலிருந்து புறப்படப்பண்ணினவர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இருதயம் மேட்டிமையடையாமலும், உன்னை அடிமைத்தன வீடாகிய எகிப்திலிருந்து புறப்படப்பண்ணினவர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ுடைய பின்நாட்களில் உனக்கு நன்மை செய்யும்பொருட்டு, உன்னைச் சிறுமைப்படுத்தி, உன்னைச் சோதித்து, கொள்ளிவாய்ச் சர்ப்பங்களும் தேள்களும், தண்ணீரில்லாத வறட்சியுமுள்ள பயங்கரமான பெரிய வனாந்தரவழியாய் உன்னை அழைத்துவந்தவரும், உனக்காகப் பாறையான கன்மலையிலிருந்து தண்ணீர் புறப்படப்பண்ணினவர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ுடைய பின்நாட்களில் உனக்கு நன்மை செய்யும்பொருட்டு, உன்னைச் சிறுமைப்படுத்தி, உன்னைச் சோதித்து, கொள்ளிவாய்ச் சர்ப்பங்களும் தேள்களும், தண்ணீரில்லாத வறட்சியுமுள்ள பயங்கரமான பெரிய வனாந்தரவழியாய் உன்னை அழைத்துவந்தவரும், உனக்காகப் பாறையான கன்மலையிலிருந்து தண்ணீர் புறப்படப்பண்ணினவர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பிதாக்கள் அறியாத மன்னாவினால் வனாந்தரத்திலே உன்னைப் போஷித்து வந்தவருமான உன் தேவனாகிய கர்த்தரை நீ மறவாமல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பிதாக்கள் அறியாத மன்னாவினால் வனாந்தரத்திலே உன்னைப் போஷித்து வந்தவருமான உன் தேவனாகிய கர்த்தரை நீ மறவாமல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சாமர்த்தியமும் என் கைப்பெலனும் இந்த ஐசுவரியத்தை எனக்குச் சம்பாதித்தது என்று நீ உன் இருதயத்தில் சொல்லிக்கொள்ளாமலும் இருக்க எச்சரிக்கையாயிரு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தேவனாகிய கர்த்தரை நினைப்பாயாக; அவரே உன் பிதாக்களுக்கு ஆணையிட்டுக்கொடுத்த தம்முடைய உடன்படிக்கையை உறுதிப்படுத்தும்படி, இந்நாளில் உனக்கு உண்டாயிருக்கிறதுபோல, ஐசுவரியத்தைச் சம்பாதிக்கிறதற்கான பெலனை உனக்குக் கொடுக்கிறவ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தேவனாகிய கர்த்தரை நினைப்பாயாக; அவரே உன் பிதாக்களுக்கு ஆணையிட்டுக்கொடுத்த தம்முடைய உடன்படிக்கையை உறுதிப்படுத்தும்படி, இந்நாளில் உனக்கு உண்டாயிருக்கிறதுபோல, ஐசுவரியத்தைச் சம்பாதிக்கிறதற்கான பெலனை உனக்குக் கொடுக்கிறவ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ை நீ மறந்து, வேறே தேவர்களைப் பின்பற்றி அவர்களைச் சேவித்து, அவர்களைப் பணிந்து கொள்வாயானால், நிச்சயமாய் அழிந்துபோவீர்கள் என்று இன்று உங்களுக்குச் சாட்சியாய் அறிவி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ை நீ மறந்து, வேறே தேவர்களைப் பின்பற்றி அவர்களைச் சேவித்து, அவர்களைப் பணிந்து கொள்வாயானால், நிச்சயமாய் அழிந்துபோவீர்கள் என்று இன்று உங்களுக்குச் சாட்சியாய் அறிவி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தேவனாகிய கர்த்தருடைய சத்தத்திற்கு நீங்கள் கீழ்ப்படியாமற்போவதினால், கர்த்தர் உங்களுக்கு முன்பாக அழித்த ஜாதிகளைப்போல நீங்களும் அழி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தேவனாகிய கர்த்தருடைய சத்தத்திற்கு நீங்கள் கீழ்ப்படியாமற்போவதினால், கர்த்தர் உங்களுக்கு முன்பாக அழித்த ஜாதிகளைப்போல நீங்களும் அழி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60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ీరు బ్రదికి అభివృద్ధినొంది యెహోవా మీ పితరు లతో ప్రమాణముచేసిన దేశమునకు పోయి దాని స్వాధీ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చుకొనునట్లు నేడు నేను నీ కాజ్ఞాపించిన ఆజ్ఞలన్నిటిని అనుసరించి నడుచు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రియు నీవు ఆయన ఆజ్ఞలను గైకొందువో లేదో నిన్ను శోధించి నీ హృదయ ములో నున్నది తెలుసుకొనుటకు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ణచు నిమిత్త మును అరణ్యములో ఈ నలువది సంవత్సరములు నీ దేవు డైన యెహోవా నిన్ను నడిపించిన మార్గమంత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్ఞాప కము చే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హారమువలననే గాక యెహోవా సెలవిచ్చిన ప్రతి మాటవలన నరులు బ్రదుకుదురని నీకు తెలియజేయుటకు ఆయన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ణచి నీకు ఆకలి కలుగజేసి, నీవేగాని నీ పితరులేగాని యెన్నడెరుగని మన్నాతో నిన్ను పో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ఈ నలువది సంవత్సరములు నీవు వేసికొనిన బట్టలు పాతగిలలేదు, నీ కాలు వాయ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ఒకడు తన కుమారుని ఎట్లు శిక్షించెనో అట్లే నీ దేవుడైన యెహోవా నిన్ను శిక్షించువాడని నీవు తెలి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యన మార్గములలో నడుచుకొనునట్లును ఆయనకు భయ పడునట్లును నీ దేవుడైన యెహోవా ఆజ్ఞలను గైకొన 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దేవుడైన యెహోవా నిన్ను మంచి దేశములో ప్రవేశపెట్టును. అది నీటి వాగులును, లోయలలో నుండియు కొండ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ియు పారు ఊటలును అగాధ జలములును గల దేశ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ది గోధుమలు యవలు ద్రాక్షచెట్లు అంజూరపుచెట్లు దానిమ్మపండ్లును గల దేశము, ఒలీవ నూనెయు తేనెయు 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కరవు అనుకొనకుండ నీవు ఆహారము తిను దేశము; అందులో నీకు ఏ లోపముండదు. అది యినుపరాళ్లు గల దేశము;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ండలలో నీవు రాగి త్రవ్వి తీయ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నీవు తిని తృప్తిపొంది నీ దేవుడైన యెహోవా నీకిచ్చిన మంచి దేశమునుబట్టి ఆయనను స్తుత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ేడు నేను నీకాజ్ఞాపించు ఆయన ఆజ్ఞలను విధులను కట్టడలను నీవు అనుసరింపక నీ దేవుడైన యెహోవాను మర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డుపారత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మంచి యిండ్లు కట్టించుకొని వాటిలో నివసింపగ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ీ పశువులు నీ గొఱ్ఱ మేకలును వృద్ధియై నీకు వెండి బంగారములు విస్తరించి నీకు కలిగినద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ర్థిల్ల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 మనస్సు మదించి, దాసులగృహమైన ఐగుప్తుదేశములో నుండి నిన్ను రప్పించిన నీ దేవుడైన యెహోవాను మ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దవేమ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తాపకరమైన పాములును తేళ్లును కలిగి యెడారియై నీళ్లులేని భయంకరమైన ఆ గొప్ప అరణ్య ములో ఆయన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ిపించెను, రాతిబండనుండి నీకు నీళ్లు తెప్పించ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​తుదకు నీకు మేలు చేయవలెనని నిన్ను అణుచుటకును శోధించుటకును నీ పితరులు ఎరుగని మన్నాతో అరణ్య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న్ను పోష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తే మీరుమా సామర్థ్యము మా బాహుబలము ఇంత భాగ్యము మాకు కలుగజేసెనని అనుకొందురేమ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కాగా నీ దేవుడైన యెహోవాను జ్ఞాపకము చేసికొన వలెను. ఏలయనగా తాను నీ పితరులతో ప్రమాణము చేసినట్ల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బంధనను నేటివలె స్థాపింపవలెనని మీరు భాగ్యము సంపాదించుకొనుటకై మీకు సామర్థ్యము కలుగజేయువాడు ఆయ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ీవు ఏమాత్రమైనను నీ దేవుడైన యెహోవాను మరచి యితరదేవతల ననుసరించి పూజించి నమస్కరించిన యెడల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శ్చయముగా నశించిపోదురని నేడు మిమ్మునుగూర్చి నేను సాక్ష్యము పలిక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 యెదుటనుండకుండ యెహోవా నశింపజేయుచున్న జనములు వినకపోయినట్టు మీ దేవు డైన యెహోవా మాట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కపోయినయెడల మీరును వారివలెనే నశ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్వితీయోపదేశకాండమ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2026-10-20T01:29:47Z</dcterms:created>
  <dcterms:modified xsi:type="dcterms:W3CDTF">2026-10-20T01:29:47Z</dcterms:modified>
  <dc:title>ద్వితీయోపదేశకాండము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