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gather yourself in troops, O daughter of troops: he has laid siege against us: they shall strike the judge of Israel with a rod upon the cheek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gather yourself in troops, O daughter of troops: he has laid siege against us: they shall strike the judge of Israel with a rod upon the cheek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you, Bethlehem Ephratah, though you be little among the thousands of Judah, yet out of you shall he comes forth unto me that is to be ruler in Israel; whose activities forth have been from of old, from everlasting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you, Bethlehem Ephratah, though you be little among the thousands of Judah, yet out of you shall he comes forth unto me that is to be ruler in Israel; whose activities forth have been from of old, from everlasti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you, Bethlehem Ephratah, though you be little among the thousands of Judah, yet out of you shall he comes forth unto me that is to be ruler in Israel; whose activities forth have been from of old, from everlasting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fore will he give them up, until the time that she which labors has brought forth: then the remnant of his brethren shall return unto the children of Israe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fore will he give them up, until the time that she which labors has brought forth: then the remnant of his brethren shall return unto the children of Israel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shall stand and feed in the strength of the LORD, in the majesty of the name of the LORD his God; and they shall abide: for now shall he be great unto the ends of the ear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shall stand and feed in the strength of the LORD, in the majesty of the name of the LORD his God; and they shall abide: for now shall he be great unto the ends of the ear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shall stand and feed in the strength of the LORD, in the majesty of the name of the LORD his God; and they shall abide: for now shall he be great unto the ends of the ear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is man shall be the peace, when the Assyrian shall come into our land: and when he shall tread in our palaces, then shall we raise against him seven shepherds, and eight principal me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is man shall be the peace, when the Assyrian shall come into our land: and when he shall tread in our palaces, then shall we raise against him seven shepherds, and eight principal me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shall waste the land of Assyria with the sword, and the land of Nimrod in the entrances thereof: thus shall he deliver us from the Assyrian, when he comes into our land, and when he treads within our border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shall waste the land of Assyria with the sword, and the land of Nimrod in the entrances thereof: thus shall he deliver us from the Assyrian, when he comes into our land, and when he treads within our border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shall waste the land of Assyria with the sword, and the land of Nimrod in the entrances thereof: thus shall he deliver us from the Assyrian, when he comes into our land, and when he treads within our border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remnant of Jacob shall be in the midst of many people as a dew from the LORD, as the showers upon the grass, that tarries not for man, nor waits for the sons of me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remnant of Jacob shall be in the midst of many people as a dew from the LORD, as the showers upon the grass, that tarries not for man, nor waits for the sons of me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remnant of Jacob shall be in the midst of many people as a dew from the LORD, as the showers upon the grass, that tarries not for man, nor waits for the sons of me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remnant of Jacob shall be among the Gentiles in the midst of many people as a lion among the beasts of the forest, as a young lion among the flocks of sheep: who, if he go through, both treads down, and tears in pieces, and none can deliv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remnant of Jacob shall be among the Gentiles in the midst of many people as a lion among the beasts of the forest, as a young lion among the flocks of sheep: who, if he go through, both treads down, and tears in pieces, and none can deliv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remnant of Jacob shall be among the Gentiles in the midst of many people as a lion among the beasts of the forest, as a young lion among the flocks of sheep: who, if he go through, both treads down, and tears in pieces, and none can deliv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rs hand shall be lifted up upon yours adversaries, and all yours enemies shall be cut of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t shall come to pass in that day, says the LORD, that I will cut off your horses out of the midst of you, and I will destroy your chariots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 will cut off the cities of your land, and throw down all your strong holds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 will cut off witchcrafts out of yours hand; and you shall have no more soothsayers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 will cut off witchcrafts out of yours hand; and you shall have no more soothsayers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graven images also will I cut off, and your standing images out of the midst of you; and you shall no more worship the work of yours hand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graven images also will I cut off, and your standing images out of the midst of you; and you shall no more worship the work of yours hand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will pluck up your groves out of the midst of you: so will I destroy your citie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 will execute vengeance in anger and fury upon the heathen, such as they have not hea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ையுடைய நகரமே, இப்போது தண்டுதண்டாகக் கூடிக்கொள்; நமக்கு விரோதமாக முற்றிக்கை போடப்ப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ரவேலுடைய நியாயாதிபதியைக் கோலினால் கன்னத்திலே அட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த்தா என்னப்பட்ட பெத்லகேமே, நீ யூதேயாவிலுள்ள ஆயிரங்களுக்குள்ளே சிறியதாயிருந்தும், இஸ்ரவே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ளப்போகிறவர் உன்னிடத்திலிருந்து புறப்பட்டு என்னிடத்தில் வருவார்; அவருடைய புறப்படுதல் அநா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களாகிய பூர்வத்தினுடைய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பிரசவிக்கிறவள் பிரசவிக்கிறமட்டும் அவர்களை ஒப்புக்கொடுப்பார்; அப்பொழுது அவருடைய சகோதர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தியானவர்கள் இஸ்ரவேல் புத்திரரோடுங்கூடத் திரும்ப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ன்றுகொண்டு, கர்த்தருடைய பலத்தோடும் தம்முடைய தேவனாகிய கர்த்தருடைய நாமத்தின் மகத்துவத்த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ய்ப்பார்; ஆகையால் அவர்கள் நிலைத்திருப்பார்கள்; அவர் இனிப் பூமியின் எல்லைகள் பரியந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ே சமாதான காரணர்; அசீரியன் நம்முடைய தேசத்திலே வரும்போதும், நம்முடைய அரண்மன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திக்கும்போதும், ஏழு மேய்ப்பரையும் மனுஷரில் எட்டு அதிபதிகளையும் அவனுக்கு விரோதமாக நிற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சீரியா தேசத்தையும், நிம்ரோதின் தேசத்தையும், அதினுடைய வாசல்களுக்கு உட்புறமாக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யத்திற்கு இரையாக்குவார்கள்; அசீரியன் நம்முடைய தேசத்தில் வரும்போதும், நம்முடைய எல்ல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திக்கும்போதும் அவனுக்கு நம்மைத் தப்புவ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லே மீதியானவர்கள் கர்த்தராலே வருகிற பனியைப்போலவும், மனுஷனுக்குக் காத்திர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புத்திரருக்குத் தாமதியாமலும், பூண்டுகள்மேல் வருகிற மழைகளைப்போலவும், அநேக ஜனங்களின் நடு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தித்துத் தப்புவிப்பாரில்லாமல் பீறிப்போடுகிற பாலசிங்கம் ஆட்டுமந்தைகளுக்குள்ளே இருக்கிறதற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னமாகவும் ஜாதிகளுக்குள் அநேக ஜனங்களின் நடுவிலே 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ுடைய கை உன் விரோதிகளின்மேல் உயரும்; உன் சத்துருக்களெல்லாரும் சங்கரிக்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ான் உன் குதிரைகளை உன் நடுவில் இராதபடிக்குச் சங்கரித்து, உன் இரதங்களை அ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சத்துப் பட்டணங்களைச் சங்கரித்து, உன் அரண்களையெல்லாம் நிர்மூலம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ூனிய வித்தைகள் உன் கையில் இராதபடிக்கு அகற்றுவேன்; நாள் பார்க்கிறவர்கள் உ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ாமற்போ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சுரூபங்களையும் உன் சிலைகளையும் உன் நடுவில் இராதபடிக்கு நிர்மூலமாக்குவேன்; உன் கை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யை நீ இனிப் பணிந்துகொள்ள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 விக்கிரகத்தோப்புகளை உன் நடுவில் இராதபடிக்குப் பிடுங்கி, உன் பட்டணங்களை அ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விகொடாத புறஜாதிகளிடத்திலே கோபத்தோடும் உக்கிரத்தோடும் நீதியைச் சரிக்கட்ட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2026-10-21T01:45:51Z</dcterms:created>
  <dcterms:modified xsi:type="dcterms:W3CDTF">2026-10-21T01:45:51Z</dcterms:modified>
  <dc:title>மீகா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