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தினோராம் வருஷம் முதல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ுவானது எருசலேமுக்கு விரோதமாக, ஆ ஆ, ஜனசதளங்களின் ஒலிமுவாசலாயிருந்த நகரி இடிக்கப்பட்டதென்றும் என்னிடமாக, எல்லாம் புரண்டுவரும், அது பாழாக்கப்பட்டிருக்க நான் நிரப்பப்படுவேன் என்றும் சொல்லுகிற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து என்னவென்றால்: தீருவே இதோ, நான் உனக்கு விரோதமாக வருகிறேன்; சமுத்திரம் தன் அலைகளை எழும்பிவரப்பண்ணுகிற வண்ணமாய் நான் அநேகம் ஜாதிகளை உனக்கு விரோதமாக, எழும்பி வரப்பண்ண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தீருவின் மதில்களை அழித்து, அதின் கொத்தளங்களை இடித்துப்போடுவார்கள்; நான் அதின் மண்ணும் அதில் இராதபடிக்கு விளக்கிப்போட்டு, அதை வெறும் பாறையாக்கிவிட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வலைகளை விரிக்கிற இடமாகச் சமுத்திரத்தின் நடுவிலே இருக்கும்; நான் இதைச் சொன்னேன் என்று கர்த்தராகிய ஆண்டவர் உரைக்கிறார்; அது ஜாதிகளுக்குக் கொள்ளையா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ளியில் இருக்கிற அதின் குமாரத்திகளோ பட்டயத்தால் கொன்றுபோடப்படுவார்கள்; அப்பொழுது நான் கர்த்தர் என்று அறிந்துகொள்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ஆண்டவர் சொல்லுகிறது என்னவென்றால்: இதோ நான் ராஜாதிராஜாவாகிய நேபுகாத்நேச்சார் என்னும் பாபிலோன் ராஜாவை வடக்கேயிருந்து குதிரைகளோடும் இரதங்களோடும் குதிரைவீரரோடும் கூட்டத்தாரோடும் திரளான ஜனத்தோடும் தீருவுக்கு விரோதமாக வர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ெளியில் இருக்கிற உன் குமாரத்திகளைப் பட்டயத்தினால்கொன்று, உனக்கு விரோதமாகக் கொத்தளங்களைக் கட்டி உனக்கு விரோதமாக அணைபோட்டு, உனக்கு விரோதமாகக் கேடயங்களை எ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மதில்களை இடிக்கிற யந்திரங்களை எதிரே வைத்து, தன் கட்டைப்பாரைகளால் உன் கொத்தளங்களை இடித்துப்போட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குதிரைகளின் ஏராளத்தினால் தூள் எழும்பி உன்னை மூடும்; இடித்துத் திறப்பாக்கப்பட்ட பட்டணத்தில் பிரவேசிக்கும் வண்ணமாக, அவன் உன் வாசல்களுக்குள் பிரவேசிக்கையில், குதிரைவீரரும் வண்டில் இரதங்களும் இரைகிற சத்தத்திலே என் மதில்கள் அதிர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் குதிரைகளின் குளம்புகளினால் உன் வீதிகளையெல்லாம் மிதிப்பான்; உன் ஜனத்தைப் பட்டயத்தினால் கொன்றுபோடுவான்; உன் பலமான தூண்கள் தரையில் விழுந்து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ன் ஆஸ்தியைக் கொள்ளையிட்டு, உன் சரக்குகளைச் சூறையாடி, உன் மதில்களை இடித்து, உனக்கு விருப்பமான வீடுகளை அழித்து, உன் கல்லுகளையும் உன் மரங்களையும் உன் மண்ணையும் கடலின் நடுவிலே போட்டுவிடு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ாட்டுகளின் சத்தத்தை ஓயப்பண்ணுவேன்; உன் சுரமண்டலங்களின் சத்தம் இனிக் கேட்கப்படு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 வெறும் பாறையாக்கிவிடுவேன்; நீ வலைகளை விரிக்கிற ஸ்தலமாயிருப்பாய்; இனிக் கட்டப்படாய்; கர்த்தராகிய நான் இதைச் சொன்ன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ீருவுக்குக் கர்த்தராகிய ஆண்டவர் உரைக்கிறது என்னவென்றால்: காயம்பட்டவர்கள் அலறும்போதும், உன் நடுவில் சங்காரம் நடக்கும்போதும், நீ விழுகிற சத்தத்தினால் தீவுகள் அதிராத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டலரசர் எல்லாரும் தங்கள் சிங்காசனங்களைவிட்டு இறங்கி; தங்கள் சால்வைகளைக் கழற்றி, தங்கள் சித்திரத்தையாலடைகளை உரிந்துபோடுவார்கள்; நடுக்கமே அவர்கள் உடையாகும்; தரையிலே உட்கார்ந்து, நிமிஷந்தோறும் தத்தளித்து, உன்னிமித்தம் பிரமி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உன்னிமித்தம் புலம்பி, உன்னைக் குறித்து; கடல் சஞ்சாரிகள் குடியிருந்த புகழ்ப்பெற்ற நகரியே, ஐயோ! உன்னில் தங்கினவர்களுக்கெல்லாம் பயமுண்டாக்கின உன் குடிகளோடுங்கூடச் சமுத்திரத்திலே பலத்திருந்த நீ அழிந்துபோனாயோ!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விழும் நாளில் தீவுகள் தத்தளிக்கும்; நீ அகன்றுபோகும்போது சமுத்திரத்திலுள்ள தீவுகள் கலங்கும் என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ாகிய ஆண்டவர் சொல்லுகிறது என்னவென்றால்: நான் உன்னைக் குடியில்லாத, நகரங்களைப்போலப் பாழான நகரமாக்கும்போதும், மிகுந்த தண்ணீர்கள் உன்னை மூடத்தக்கதாய் நான் உன்மேல் சமுத்திரத்தை வரப்பண்ணும்போதும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ூர்வகாலத்து ஜனத்தண்டக்குக் குழியில் இறங்குகிறவர்களோடே நான் உன்னை இறங்கப்பண்ணுவேன்; நீ குடியேறாதிருக்கும்படி பூர்வகாலமுதற்கொண்டு பாழாயிருக்கிற பூமியின் தாழ்விடங்களிலே குழியில் இறங்குகிறவர்களோடேகூட நான் உன்னைத் தங்கியிருக்கப்பண்ணுவேன்; ஜீவனுள்ளோருடைய தேசத்திலோ மகிமை விளங்கச் செய்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னை மகா பயங்கரமாக வைப்பேன்; இனி நீ இருக்கமாட்டாய்; நீ தேடப்பட்டாலும் இனி என்றைக்கும் காணப்படமாட்டாய் என்று கர்த்தராகிய ஆண்டவ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4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పదకొండవ సంవత్సరము నెల మొదటి దినమున యెహోవా వాక్కు నాకు ప్రత్యక్షమై యీలాగు సెలవి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రపుత్రుడా, యెరూష లేమునుగూర్చిఆహా జనములకు ద్వారముగానున్న పట్ట ణము పడగొట్టబడెను, అది నావశమాయ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పాడై పోయినందున నేను పరిపూర్ణము నొందితిని అని తూరు చెప్ప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ప్రభువైన యెహోవా సెలవిచ్చున దేమనగాతూరుపట్టణమా, నేను నీకు విరోధి నైతిని, సముద్రము దాని తరంగ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గజేయు రీతిగా నేను అనేకజనములను నీ మీదికి రప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వచ్చి తూరుయొక్క ప్రాకారములను కూల్చి దాని కోటలను పడగొట్టుదురు, నేను దానిమీదనున్న మం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డిచి వేయుదును, దానిని వట్టిబండగా 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సముద్రము దాని నావరించును, అది వలలు పరచుటకు చోటగును, నేనేమాట యిచ్చితిని, ఇదే ప్రభువ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 అది జనములకు దోపుడుసొమ్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యటి పొలములో నున్న దాని కుమార్తెలు కత్తిపాలగుదురు, అప్పుడు నేను యెహోవానై యున్నాన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భువైన యెహోవా సెలవిచ్చునదేమనగారారాజగు బబులోనురాజైన నెబుకద్రెజరును నేను తూరుపట్టణము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చున్నాను, అతడు గుఱ్ఱములతోను రథ ములతోను రౌతులతోను గుంపులు గుంపులుగానున్న సైన్యమ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త్తరదిక్కునుండ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యటిపొలము లోని నీ కుమార్తెలను ఖడ్గముతో చంపి, నీ కెదురుగా బురుజులు కట్టించి దిబ్బవేయించ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ెదురుగా డాలు నెత్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అతడు నీ ప్రాకారములను పడ గొట్టుటకై యంత్రములు సంధించి గొడ్డండ్రతో నీ కోట లను పడగొ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తనికి గుఱ్ఱములు బహు విస్తార ముగా ఉన్నవి, అవి ధూళి యెగరగొట్టగా అది నిన్ను కమ్మును, బీటసందుల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లోనికి సైనికులు చొర బడినట్లు అతడు నీ కోటలలో ప్రవేశించునప్పుడు రౌతుల యొక్కయు చక్రములయొక్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థములయొక్కయు ధ్వనిచేత నీ ప్రాకారములు కం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తన గుఱ్ఱ ముల డెక్కలచేత నీ వీధులన్నియు అణగద్రొక్కించును, నీ జనులను ఖడ్గముతో హతము చేయున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ావము నకు చిహ్నములైన స్తంభములు నేలను కూల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వారు నీ ఐశ్వర్యమును దోచుకొందురు, నీ వర్తకమును అపహ రింతురు, నీ ప్రాకారములను పడగొట్టుదుర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లాస మందిరములను పాడుచేయుదురు, నీ రాళ్లను నీ కలపను నీ మంటిని నీళ్లలో ముంచివ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ఇట్లు నేను నీ సంగీతనాదమును మాన్పించెదను, నీ సితారానాద మికను వినబడద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ిన్ను వట్టిబండగా చేయుదును, వలలు పరచుకొనుటకు చోటగుదువు నీవికను కట్టబడక యుందువు. నేనే మా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చ్చియున్నాను; ఇదే ప్రభువగు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ూరునుగూర్చి ప్రభువగు యెహోవా సెలవిచ్చు నదేమనగానీవు కూలునప్పుడు కలుగు ధ్వనియు, హతు లగుచున్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ను, నీలో జరుగు గొప్పవధయు ద్వీపములు విని కం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సముద్రపు అధిపతులంద రును తమ సింహాసనములమీదనుండి దిగి, తమ చొక్కాయి లను విచిత్రమైన వస్త్ర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వేసి, దిగులుపడిన వారై నేలను కూర్చుండి గడగడ వణకుచు నిన్ను చూచి విస్మయప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నిన్నుగూర్చి అంగలార్పు వచన మెత్తి ఈలాగున అందురుసముద్ర నివాసమైనదానా, ఖ్యాతినొందిన పట్ణణ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ెట్లు నాశనమైతివి? సముద్ర ప్రయాణము చేయుటవలన దానికిని దాని నివాసులకును బలము కలిగ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వాసులందరిని భీతిల్లచేసినది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ప్పుడు నీవు కూలినందున ద్వీపములు కంపించుచున్నవి, నీవు వెళ్లిపోవుట చూచి సముద్రద్వీపములు కద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ప్రభువైన యెహోవా సెలవిచ్చునదేమనగానివాసులులేని పట్టణములవలెనే నేను నిన్ను పాడుచేయు నప్పుడు మహ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ుద్రము నిన్ను ముంచునట్లుగా నీ మీదికి నేను అగాధజలములను రప్పించెదను, పురాతన కాలమందు పాతాళములో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గిపోయినవారియొద్ద నీ వుండునట్లు నేను నిన్ను పడవేసి, నీవు జనములేని దాన వగుటకై పురాతనకాలములో పా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యొద్ద భూమి క్రిందనున్న స్థలములలో నీకు నివాసము నిర్ణయింతును, పాతాళములోనికి దిగి పోవువారితో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నివసింప జ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రియు సజీవులు నివసించు భూమిమీద నేను మహాఘనకార్యము కలుగజేత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ిన్ను భీతికి కారణముగా జేతును, నీవు లేకపోవుదువు, ఎంత వెదకినను నీవెన్నటికిని కనబడక యుందువ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2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2026-10-21T06:30:26Z</dcterms:created>
  <dcterms:modified xsi:type="dcterms:W3CDTF">2026-10-21T06:30:26Z</dcterms:modified>
  <dc:title>యెహెజ్కేలు : 26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