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Judah is God known: his name is great in Israe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Salem also is his tabernacle, and his dwelling place in Zi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 brake he the arrows of the bow, the shield, and the sword, and the battle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 brake he the arrows of the bow, the shield, and the sword, and the battle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more glorious and excellent than the mountains of pre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touthearted are spoiled, they have slept their sleep: and none of the men of might have found their hand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touthearted are spoiled, they have slept their sleep: and none of the men of might have found their han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t your rebuke, O God of Jacob, both the chariot and horse are cast into a dead sleep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, even you, are to be feared: and who may stand in your sight when once you are angry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did cause judgment to be heard from heaven; the earth feared, and was still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did cause judgment to be heard from heaven; the earth feared, and was still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God arose to judgment, to save all the meek of the earth. Sela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urely the wrath of man shall praise you: the remainder of wrath shall you restrai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Vow, and pay unto the LORD your God: let all that be round about him bring presents unto him that ought to be fear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Vow, and pay unto the LORD your God: let all that be round about him bring presents unto him that ought to be fear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shall cut off the spirit of princes: he is terrible to the kings of the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ல் தேவன் அறியப்பட்டவர்; இஸ்ரவேலில் அவருடைய நாமம் பெரிய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ேமில் அவருடைய கூடாரமும், சீயோனில் அவருடைய வாசஸ்தலம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யிருந்து வில்லின் அம்புகளையும், கேடகத்தையும், பட்டயத்தையும், யுத்தத்தையும் முற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த்துவமுள்ளவரே, கொள்ளையுள்ள பர்வதங்களைப்பார்க்கிலும் நீர் பிரகாசம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ுடைய கைகளும் அவர்களுக்கு உதவ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தேவனே, உம்முடைய கண்டிதத்தினால் இரதங்களும் குதிரைகளும் உறங்கி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, நீரே, பயங்கரமானவர்; உமது கோபம் மூளும்போது உமக்கு முன்பாக நிற்ப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ம் விசாரிக்கவும் பூமியில் சிறுமைப்பட்டவர்கள் யாவரையும் இரட்சிக்கவும்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ந்தருளி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த்திலிருந்து நியாயத்தீர்ப்புக் கேட்கப்பண்ணினீர்; பூமி பயந்து அமர்ந்தது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ுடைய கோபம் உமது மகிமையை விளங்கப்பண்ணும்; மிஞ்சுங்கோபத்தை நீர் அடக்க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ங்கரமானவருக்குக் காணிக்கைகளைக் கொண்டுவர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ின் ஆவியை அடக்குவார்; பூமியின் ராஜாக்களுக்கு அவர் பயங்கர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2026-09-17T05:40:10Z</dcterms:created>
  <dcterms:modified xsi:type="dcterms:W3CDTF">2026-09-17T05:40:10Z</dcterms:modified>
  <dc:title>சங்கீதம் : 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