
<file path=[Content_Types].xml><?xml version="1.0" encoding="utf-8"?>
<Types xmlns="http://schemas.openxmlformats.org/package/2006/content-types">
  <Default Extension="rels" ContentType="application/vnd.openxmlformats-package.relationships+xml"/>
  <Default Extension="xml" ContentType="application/xml"/>
  <Default Extension="svg" ContentType="image/svg+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notesSlides/notesSlide2.xml" ContentType="application/vnd.openxmlformats-officedocument.presentationml.notesSlide+xml"/>
  <Override PartName="/ppt/slides/slide3.xml" ContentType="application/vnd.openxmlformats-officedocument.presentationml.slide+xml"/>
  <Override PartName="/ppt/notesSlides/notesSlide3.xml" ContentType="application/vnd.openxmlformats-officedocument.presentationml.notesSlide+xml"/>
  <Override PartName="/ppt/slides/slide4.xml" ContentType="application/vnd.openxmlformats-officedocument.presentationml.slide+xml"/>
  <Override PartName="/ppt/notesSlides/notesSlide4.xml" ContentType="application/vnd.openxmlformats-officedocument.presentationml.notesSlide+xml"/>
  <Override PartName="/ppt/slides/slide5.xml" ContentType="application/vnd.openxmlformats-officedocument.presentationml.slide+xml"/>
  <Override PartName="/ppt/notesSlides/notesSlide5.xml" ContentType="application/vnd.openxmlformats-officedocument.presentationml.notesSlide+xml"/>
  <Override PartName="/ppt/slides/slide6.xml" ContentType="application/vnd.openxmlformats-officedocument.presentationml.slide+xml"/>
  <Override PartName="/ppt/notesSlides/notesSlide6.xml" ContentType="application/vnd.openxmlformats-officedocument.presentationml.notesSlide+xml"/>
  <Override PartName="/ppt/slides/slide7.xml" ContentType="application/vnd.openxmlformats-officedocument.presentationml.slide+xml"/>
  <Override PartName="/ppt/notesSlides/notesSlide7.xml" ContentType="application/vnd.openxmlformats-officedocument.presentationml.notesSlide+xml"/>
  <Override PartName="/ppt/slides/slide8.xml" ContentType="application/vnd.openxmlformats-officedocument.presentationml.slide+xml"/>
  <Override PartName="/ppt/notesSlides/notesSlide8.xml" ContentType="application/vnd.openxmlformats-officedocument.presentationml.notesSlide+xml"/>
  <Override PartName="/ppt/slides/slide9.xml" ContentType="application/vnd.openxmlformats-officedocument.presentationml.slide+xml"/>
  <Override PartName="/ppt/notesSlides/notesSlide9.xml" ContentType="application/vnd.openxmlformats-officedocument.presentationml.notesSlide+xml"/>
  <Override PartName="/ppt/slides/slide10.xml" ContentType="application/vnd.openxmlformats-officedocument.presentationml.slide+xml"/>
  <Override PartName="/ppt/notesSlides/notesSlide10.xml" ContentType="application/vnd.openxmlformats-officedocument.presentationml.notesSlide+xml"/>
  <Override PartName="/ppt/slides/slide11.xml" ContentType="application/vnd.openxmlformats-officedocument.presentationml.slide+xml"/>
  <Override PartName="/ppt/notesSlides/notesSlide11.xml" ContentType="application/vnd.openxmlformats-officedocument.presentationml.notesSlide+xml"/>
  <Override PartName="/ppt/slides/slide12.xml" ContentType="application/vnd.openxmlformats-officedocument.presentationml.slide+xml"/>
  <Override PartName="/ppt/notesSlides/notesSlide12.xml" ContentType="application/vnd.openxmlformats-officedocument.presentationml.notesSlide+xml"/>
  <Override PartName="/ppt/slides/slide13.xml" ContentType="application/vnd.openxmlformats-officedocument.presentationml.slide+xml"/>
  <Override PartName="/ppt/notesSlides/notesSlide13.xml" ContentType="application/vnd.openxmlformats-officedocument.presentationml.notesSlide+xml"/>
  <Override PartName="/ppt/slides/slide14.xml" ContentType="application/vnd.openxmlformats-officedocument.presentationml.slide+xml"/>
  <Override PartName="/ppt/notesSlides/notesSlide14.xml" ContentType="application/vnd.openxmlformats-officedocument.presentationml.notesSlide+xml"/>
  <Override PartName="/ppt/slides/slide15.xml" ContentType="application/vnd.openxmlformats-officedocument.presentationml.slide+xml"/>
  <Override PartName="/ppt/notesSlides/notesSlide15.xml" ContentType="application/vnd.openxmlformats-officedocument.presentationml.notesSlide+xml"/>
  <Override PartName="/ppt/slides/slide16.xml" ContentType="application/vnd.openxmlformats-officedocument.presentationml.slide+xml"/>
  <Override PartName="/ppt/notesSlides/notesSlide16.xml" ContentType="application/vnd.openxmlformats-officedocument.presentationml.notesSlide+xml"/>
  <Override PartName="/ppt/slides/slide17.xml" ContentType="application/vnd.openxmlformats-officedocument.presentationml.slide+xml"/>
  <Override PartName="/ppt/notesSlides/notesSlide17.xml" ContentType="application/vnd.openxmlformats-officedocument.presentationml.notesSlide+xml"/>
  <Override PartName="/ppt/slides/slide18.xml" ContentType="application/vnd.openxmlformats-officedocument.presentationml.slide+xml"/>
  <Override PartName="/ppt/notesSlides/notesSlide18.xml" ContentType="application/vnd.openxmlformats-officedocument.presentationml.notesSlide+xml"/>
  <Override PartName="/ppt/slides/slide19.xml" ContentType="application/vnd.openxmlformats-officedocument.presentationml.slide+xml"/>
  <Override PartName="/ppt/notesSlides/notesSlide19.xml" ContentType="application/vnd.openxmlformats-officedocument.presentationml.notesSlide+xml"/>
  <Override PartName="/ppt/slides/slide20.xml" ContentType="application/vnd.openxmlformats-officedocument.presentationml.slide+xml"/>
  <Override PartName="/ppt/notesSlides/notesSlide20.xml" ContentType="application/vnd.openxmlformats-officedocument.presentationml.notesSlide+xml"/>
  <Override PartName="/ppt/slides/slide21.xml" ContentType="application/vnd.openxmlformats-officedocument.presentationml.slide+xml"/>
  <Override PartName="/ppt/notesSlides/notesSlide21.xml" ContentType="application/vnd.openxmlformats-officedocument.presentationml.notesSlide+xml"/>
  <Override PartName="/ppt/slides/slide22.xml" ContentType="application/vnd.openxmlformats-officedocument.presentationml.slide+xml"/>
  <Override PartName="/ppt/notesSlides/notesSlide22.xml" ContentType="application/vnd.openxmlformats-officedocument.presentationml.notesSlide+xml"/>
  <Override PartName="/ppt/slides/slide23.xml" ContentType="application/vnd.openxmlformats-officedocument.presentationml.slide+xml"/>
  <Override PartName="/ppt/notesSlides/notesSlide23.xml" ContentType="application/vnd.openxmlformats-officedocument.presentationml.notesSlide+xml"/>
  <Override PartName="/ppt/slides/slide24.xml" ContentType="application/vnd.openxmlformats-officedocument.presentationml.slide+xml"/>
  <Override PartName="/ppt/notesSlides/notesSlide24.xml" ContentType="application/vnd.openxmlformats-officedocument.presentationml.notesSlide+xml"/>
  <Override PartName="/ppt/slides/slide25.xml" ContentType="application/vnd.openxmlformats-officedocument.presentationml.slide+xml"/>
  <Override PartName="/ppt/notesSlides/notesSlide25.xml" ContentType="application/vnd.openxmlformats-officedocument.presentationml.notesSlide+xml"/>
  <Override PartName="/ppt/slides/slide26.xml" ContentType="application/vnd.openxmlformats-officedocument.presentationml.slide+xml"/>
  <Override PartName="/ppt/notesSlides/notesSlide26.xml" ContentType="application/vnd.openxmlformats-officedocument.presentationml.notesSlide+xml"/>
  <Override PartName="/ppt/slides/slide27.xml" ContentType="application/vnd.openxmlformats-officedocument.presentationml.slide+xml"/>
  <Override PartName="/ppt/notesSlides/notesSlide27.xml" ContentType="application/vnd.openxmlformats-officedocument.presentationml.notesSlide+xml"/>
  <Override PartName="/ppt/slides/slide28.xml" ContentType="application/vnd.openxmlformats-officedocument.presentationml.slide+xml"/>
  <Override PartName="/ppt/notesSlides/notesSlide28.xml" ContentType="application/vnd.openxmlformats-officedocument.presentationml.notesSlide+xml"/>
  <Override PartName="/ppt/slides/slide29.xml" ContentType="application/vnd.openxmlformats-officedocument.presentationml.slide+xml"/>
  <Override PartName="/ppt/notesSlides/notesSlide29.xml" ContentType="application/vnd.openxmlformats-officedocument.presentationml.notesSlide+xml"/>
  <Override PartName="/ppt/slides/slide30.xml" ContentType="application/vnd.openxmlformats-officedocument.presentationml.slide+xml"/>
  <Override PartName="/ppt/notesSlides/notesSlide30.xml" ContentType="application/vnd.openxmlformats-officedocument.presentationml.notesSlide+xml"/>
  <Override PartName="/ppt/slides/slide31.xml" ContentType="application/vnd.openxmlformats-officedocument.presentationml.slide+xml"/>
  <Override PartName="/ppt/notesSlides/notesSlide31.xml" ContentType="application/vnd.openxmlformats-officedocument.presentationml.notesSlide+xml"/>
  <Override PartName="/ppt/slides/slide32.xml" ContentType="application/vnd.openxmlformats-officedocument.presentationml.slide+xml"/>
  <Override PartName="/ppt/notesSlides/notesSlide32.xml" ContentType="application/vnd.openxmlformats-officedocument.presentationml.notesSlide+xml"/>
  <Override PartName="/ppt/slides/slide33.xml" ContentType="application/vnd.openxmlformats-officedocument.presentationml.slide+xml"/>
  <Override PartName="/ppt/notesSlides/notesSlide33.xml" ContentType="application/vnd.openxmlformats-officedocument.presentationml.notesSlide+xml"/>
  <Override PartName="/ppt/slides/slide34.xml" ContentType="application/vnd.openxmlformats-officedocument.presentationml.slide+xml"/>
  <Override PartName="/ppt/notesSlides/notesSlide34.xml" ContentType="application/vnd.openxmlformats-officedocument.presentationml.notesSlide+xml"/>
  <Override PartName="/ppt/slides/slide35.xml" ContentType="application/vnd.openxmlformats-officedocument.presentationml.slide+xml"/>
  <Override PartName="/ppt/notesSlides/notesSlide35.xml" ContentType="application/vnd.openxmlformats-officedocument.presentationml.notesSlide+xml"/>
  <Override PartName="/ppt/slides/slide36.xml" ContentType="application/vnd.openxmlformats-officedocument.presentationml.slide+xml"/>
  <Override PartName="/ppt/notesSlides/notesSlide36.xml" ContentType="application/vnd.openxmlformats-officedocument.presentationml.notesSlide+xml"/>
  <Override PartName="/ppt/slides/slide37.xml" ContentType="application/vnd.openxmlformats-officedocument.presentationml.slide+xml"/>
  <Override PartName="/ppt/notesSlides/notesSlide37.xml" ContentType="application/vnd.openxmlformats-officedocument.presentationml.notesSlide+xml"/>
  <Override PartName="/ppt/slides/slide38.xml" ContentType="application/vnd.openxmlformats-officedocument.presentationml.slide+xml"/>
  <Override PartName="/ppt/notesSlides/notesSlide38.xml" ContentType="application/vnd.openxmlformats-officedocument.presentationml.notesSlide+xml"/>
  <Override PartName="/ppt/slides/slide39.xml" ContentType="application/vnd.openxmlformats-officedocument.presentationml.slide+xml"/>
  <Override PartName="/ppt/notesSlides/notesSlide39.xml" ContentType="application/vnd.openxmlformats-officedocument.presentationml.notesSlide+xml"/>
  <Override PartName="/ppt/slides/slide40.xml" ContentType="application/vnd.openxmlformats-officedocument.presentationml.slide+xml"/>
  <Override PartName="/ppt/notesSlides/notesSlide40.xml" ContentType="application/vnd.openxmlformats-officedocument.presentationml.notesSlide+xml"/>
  <Override PartName="/ppt/slides/slide41.xml" ContentType="application/vnd.openxmlformats-officedocument.presentationml.slide+xml"/>
  <Override PartName="/ppt/notesSlides/notesSlide41.xml" ContentType="application/vnd.openxmlformats-officedocument.presentationml.notesSlide+xml"/>
  <Override PartName="/ppt/slides/slide42.xml" ContentType="application/vnd.openxmlformats-officedocument.presentationml.slide+xml"/>
  <Override PartName="/ppt/notesSlides/notesSlide42.xml" ContentType="application/vnd.openxmlformats-officedocument.presentationml.notesSlide+xml"/>
  <Override PartName="/ppt/slides/slide43.xml" ContentType="application/vnd.openxmlformats-officedocument.presentationml.slide+xml"/>
  <Override PartName="/ppt/notesSlides/notesSlide43.xml" ContentType="application/vnd.openxmlformats-officedocument.presentationml.notesSlide+xml"/>
  <Override PartName="/ppt/slides/slide44.xml" ContentType="application/vnd.openxmlformats-officedocument.presentationml.slide+xml"/>
  <Override PartName="/ppt/notesSlides/notesSlide44.xml" ContentType="application/vnd.openxmlformats-officedocument.presentationml.notesSlide+xml"/>
  <Override PartName="/ppt/slides/slide45.xml" ContentType="application/vnd.openxmlformats-officedocument.presentationml.slide+xml"/>
  <Override PartName="/ppt/notesSlides/notesSlide45.xml" ContentType="application/vnd.openxmlformats-officedocument.presentationml.notesSlide+xml"/>
  <Override PartName="/ppt/slides/slide46.xml" ContentType="application/vnd.openxmlformats-officedocument.presentationml.slide+xml"/>
  <Override PartName="/ppt/notesSlides/notesSlide46.xml" ContentType="application/vnd.openxmlformats-officedocument.presentationml.notesSlide+xml"/>
  <Override PartName="/ppt/slides/slide47.xml" ContentType="application/vnd.openxmlformats-officedocument.presentationml.slide+xml"/>
  <Override PartName="/ppt/notesSlides/notesSlide47.xml" ContentType="application/vnd.openxmlformats-officedocument.presentationml.notesSlide+xml"/>
  <Override PartName="/ppt/slides/slide48.xml" ContentType="application/vnd.openxmlformats-officedocument.presentationml.slide+xml"/>
  <Override PartName="/ppt/notesSlides/notesSlide48.xml" ContentType="application/vnd.openxmlformats-officedocument.presentationml.notesSlide+xml"/>
  <Override PartName="/ppt/slides/slide49.xml" ContentType="application/vnd.openxmlformats-officedocument.presentationml.slide+xml"/>
  <Override PartName="/ppt/notesSlides/notesSlide49.xml" ContentType="application/vnd.openxmlformats-officedocument.presentationml.notesSlide+xml"/>
  <Override PartName="/ppt/slides/slide50.xml" ContentType="application/vnd.openxmlformats-officedocument.presentationml.slide+xml"/>
  <Override PartName="/ppt/notesSlides/notesSlide50.xml" ContentType="application/vnd.openxmlformats-officedocument.presentationml.notesSlide+xml"/>
  <Override PartName="/ppt/slides/slide51.xml" ContentType="application/vnd.openxmlformats-officedocument.presentationml.slide+xml"/>
  <Override PartName="/ppt/notesSlides/notesSlide51.xml" ContentType="application/vnd.openxmlformats-officedocument.presentationml.notesSlide+xml"/>
  <Override PartName="/ppt/slides/slide52.xml" ContentType="application/vnd.openxmlformats-officedocument.presentationml.slide+xml"/>
  <Override PartName="/ppt/notesSlides/notesSlide52.xml" ContentType="application/vnd.openxmlformats-officedocument.presentationml.notesSlide+xml"/>
  <Override PartName="/ppt/slides/slide53.xml" ContentType="application/vnd.openxmlformats-officedocument.presentationml.slide+xml"/>
  <Override PartName="/ppt/notesSlides/notesSlide53.xml" ContentType="application/vnd.openxmlformats-officedocument.presentationml.notesSlide+xml"/>
  <Override PartName="/ppt/slides/slide54.xml" ContentType="application/vnd.openxmlformats-officedocument.presentationml.slide+xml"/>
  <Override PartName="/ppt/notesSlides/notesSlide54.xml" ContentType="application/vnd.openxmlformats-officedocument.presentationml.notesSlide+xml"/>
  <Override PartName="/ppt/slides/slide55.xml" ContentType="application/vnd.openxmlformats-officedocument.presentationml.slide+xml"/>
  <Override PartName="/ppt/notesSlides/notesSlide55.xml" ContentType="application/vnd.openxmlformats-officedocument.presentationml.notesSlide+xml"/>
  <Override PartName="/ppt/slides/slide56.xml" ContentType="application/vnd.openxmlformats-officedocument.presentationml.slide+xml"/>
  <Override PartName="/ppt/notesSlides/notesSlide56.xml" ContentType="application/vnd.openxmlformats-officedocument.presentationml.notesSlide+xml"/>
  <Override PartName="/ppt/slides/slide57.xml" ContentType="application/vnd.openxmlformats-officedocument.presentationml.slide+xml"/>
  <Override PartName="/ppt/notesSlides/notesSlide57.xml" ContentType="application/vnd.openxmlformats-officedocument.presentationml.notesSlide+xml"/>
  <Override PartName="/ppt/slides/slide58.xml" ContentType="application/vnd.openxmlformats-officedocument.presentationml.slide+xml"/>
  <Override PartName="/ppt/notesSlides/notesSlide58.xml" ContentType="application/vnd.openxmlformats-officedocument.presentationml.notesSlide+xml"/>
  <Override PartName="/ppt/slides/slide59.xml" ContentType="application/vnd.openxmlformats-officedocument.presentationml.slide+xml"/>
  <Override PartName="/ppt/notesSlides/notesSlide59.xml" ContentType="application/vnd.openxmlformats-officedocument.presentationml.notesSlide+xml"/>
  <Override PartName="/ppt/slides/slide60.xml" ContentType="application/vnd.openxmlformats-officedocument.presentationml.slide+xml"/>
  <Override PartName="/ppt/notesSlides/notesSlide60.xml" ContentType="application/vnd.openxmlformats-officedocument.presentationml.notesSlide+xml"/>
  <Override PartName="/ppt/slides/slide61.xml" ContentType="application/vnd.openxmlformats-officedocument.presentationml.slide+xml"/>
  <Override PartName="/ppt/notesSlides/notesSlide61.xml" ContentType="application/vnd.openxmlformats-officedocument.presentationml.notesSlide+xml"/>
  <Override PartName="/ppt/slides/slide62.xml" ContentType="application/vnd.openxmlformats-officedocument.presentationml.slide+xml"/>
  <Override PartName="/ppt/notesSlides/notesSlide62.xml" ContentType="application/vnd.openxmlformats-officedocument.presentationml.notesSlide+xml"/>
  <Override PartName="/ppt/slides/slide63.xml" ContentType="application/vnd.openxmlformats-officedocument.presentationml.slide+xml"/>
  <Override PartName="/ppt/notesSlides/notesSlide63.xml" ContentType="application/vnd.openxmlformats-officedocument.presentationml.notesSlide+xml"/>
  <Override PartName="/ppt/slides/slide64.xml" ContentType="application/vnd.openxmlformats-officedocument.presentationml.slide+xml"/>
  <Override PartName="/ppt/notesSlides/notesSlide64.xml" ContentType="application/vnd.openxmlformats-officedocument.presentationml.notesSlide+xml"/>
  <Override PartName="/ppt/slides/slide65.xml" ContentType="application/vnd.openxmlformats-officedocument.presentationml.slide+xml"/>
  <Override PartName="/ppt/notesSlides/notesSlide65.xml" ContentType="application/vnd.openxmlformats-officedocument.presentationml.notesSlide+xml"/>
  <Override PartName="/ppt/slides/slide66.xml" ContentType="application/vnd.openxmlformats-officedocument.presentationml.slide+xml"/>
  <Override PartName="/ppt/notesSlides/notesSlide66.xml" ContentType="application/vnd.openxmlformats-officedocument.presentationml.notesSlide+xml"/>
  <Override PartName="/ppt/slides/slide67.xml" ContentType="application/vnd.openxmlformats-officedocument.presentationml.slide+xml"/>
  <Override PartName="/ppt/notesSlides/notesSlide67.xml" ContentType="application/vnd.openxmlformats-officedocument.presentationml.notesSlide+xml"/>
  <Override PartName="/ppt/slides/slide68.xml" ContentType="application/vnd.openxmlformats-officedocument.presentationml.slide+xml"/>
  <Override PartName="/ppt/notesSlides/notesSlide68.xml" ContentType="application/vnd.openxmlformats-officedocument.presentationml.notesSlide+xml"/>
  <Override PartName="/ppt/slides/slide69.xml" ContentType="application/vnd.openxmlformats-officedocument.presentationml.slide+xml"/>
  <Override PartName="/ppt/notesSlides/notesSlide69.xml" ContentType="application/vnd.openxmlformats-officedocument.presentationml.notesSlide+xml"/>
  <Override PartName="/ppt/slides/slide70.xml" ContentType="application/vnd.openxmlformats-officedocument.presentationml.slide+xml"/>
  <Override PartName="/ppt/notesSlides/notesSlide70.xml" ContentType="application/vnd.openxmlformats-officedocument.presentationml.notesSlide+xml"/>
  <Override PartName="/ppt/slides/slide71.xml" ContentType="application/vnd.openxmlformats-officedocument.presentationml.slide+xml"/>
  <Override PartName="/ppt/notesSlides/notesSlide71.xml" ContentType="application/vnd.openxmlformats-officedocument.presentationml.notesSlide+xml"/>
  <Override PartName="/ppt/slides/slide72.xml" ContentType="application/vnd.openxmlformats-officedocument.presentationml.slide+xml"/>
  <Override PartName="/ppt/notesSlides/notesSlide72.xml" ContentType="application/vnd.openxmlformats-officedocument.presentationml.notesSlide+xml"/>
  <Override PartName="/ppt/slides/slide73.xml" ContentType="application/vnd.openxmlformats-officedocument.presentationml.slide+xml"/>
  <Override PartName="/ppt/notesSlides/notesSlide73.xml" ContentType="application/vnd.openxmlformats-officedocument.presentationml.notesSlide+xml"/>
  <Override PartName="/ppt/slides/slide74.xml" ContentType="application/vnd.openxmlformats-officedocument.presentationml.slide+xml"/>
  <Override PartName="/ppt/notesSlides/notesSlide74.xml" ContentType="application/vnd.openxmlformats-officedocument.presentationml.notesSlide+xml"/>
  <Override PartName="/ppt/slides/slide75.xml" ContentType="application/vnd.openxmlformats-officedocument.presentationml.slide+xml"/>
  <Override PartName="/ppt/notesSlides/notesSlide75.xml" ContentType="application/vnd.openxmlformats-officedocument.presentationml.notesSlide+xml"/>
  <Override PartName="/ppt/slides/slide76.xml" ContentType="application/vnd.openxmlformats-officedocument.presentationml.slide+xml"/>
  <Override PartName="/ppt/notesSlides/notesSlide76.xml" ContentType="application/vnd.openxmlformats-officedocument.presentationml.notesSlide+xml"/>
  <Override PartName="/ppt/slides/slide77.xml" ContentType="application/vnd.openxmlformats-officedocument.presentationml.slide+xml"/>
  <Override PartName="/ppt/notesSlides/notesSlide77.xml" ContentType="application/vnd.openxmlformats-officedocument.presentationml.notesSlide+xml"/>
  <Override PartName="/ppt/slides/slide78.xml" ContentType="application/vnd.openxmlformats-officedocument.presentationml.slide+xml"/>
  <Override PartName="/ppt/notesSlides/notesSlide78.xml" ContentType="application/vnd.openxmlformats-officedocument.presentationml.notesSlide+xml"/>
  <Override PartName="/ppt/slides/slide79.xml" ContentType="application/vnd.openxmlformats-officedocument.presentationml.slide+xml"/>
  <Override PartName="/ppt/notesSlides/notesSlide79.xml" ContentType="application/vnd.openxmlformats-officedocument.presentationml.notesSlide+xml"/>
  <Override PartName="/ppt/slides/slide80.xml" ContentType="application/vnd.openxmlformats-officedocument.presentationml.slide+xml"/>
  <Override PartName="/ppt/notesSlides/notesSlide80.xml" ContentType="application/vnd.openxmlformats-officedocument.presentationml.notesSlide+xml"/>
  <Override PartName="/ppt/slides/slide81.xml" ContentType="application/vnd.openxmlformats-officedocument.presentationml.slide+xml"/>
  <Override PartName="/ppt/notesSlides/notesSlide81.xml" ContentType="application/vnd.openxmlformats-officedocument.presentationml.notesSlide+xml"/>
  <Override PartName="/ppt/slides/slide82.xml" ContentType="application/vnd.openxmlformats-officedocument.presentationml.slide+xml"/>
  <Override PartName="/ppt/notesSlides/notesSlide82.xml" ContentType="application/vnd.openxmlformats-officedocument.presentationml.notesSlide+xml"/>
  <Override PartName="/ppt/slides/slide83.xml" ContentType="application/vnd.openxmlformats-officedocument.presentationml.slide+xml"/>
  <Override PartName="/ppt/notesSlides/notesSlide83.xml" ContentType="application/vnd.openxmlformats-officedocument.presentationml.notesSlide+xml"/>
  <Override PartName="/ppt/slides/slide84.xml" ContentType="application/vnd.openxmlformats-officedocument.presentationml.slide+xml"/>
  <Override PartName="/ppt/notesSlides/notesSlide84.xml" ContentType="application/vnd.openxmlformats-officedocument.presentationml.notesSlide+xml"/>
  <Override PartName="/ppt/slides/slide85.xml" ContentType="application/vnd.openxmlformats-officedocument.presentationml.slide+xml"/>
  <Override PartName="/ppt/notesSlides/notesSlide85.xml" ContentType="application/vnd.openxmlformats-officedocument.presentationml.notesSlide+xml"/>
  <Override PartName="/ppt/slides/slide86.xml" ContentType="application/vnd.openxmlformats-officedocument.presentationml.slide+xml"/>
  <Override PartName="/ppt/notesSlides/notesSlide86.xml" ContentType="application/vnd.openxmlformats-officedocument.presentationml.notesSlide+xml"/>
  <Override PartName="/ppt/slides/slide87.xml" ContentType="application/vnd.openxmlformats-officedocument.presentationml.slide+xml"/>
  <Override PartName="/ppt/notesSlides/notesSlide87.xml" ContentType="application/vnd.openxmlformats-officedocument.presentationml.notesSlide+xml"/>
  <Override PartName="/ppt/slides/slide88.xml" ContentType="application/vnd.openxmlformats-officedocument.presentationml.slide+xml"/>
  <Override PartName="/ppt/notesSlides/notesSlide88.xml" ContentType="application/vnd.openxmlformats-officedocument.presentationml.notes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 id="281" r:id="rId28"/>
    <p:sldId id="282" r:id="rId29"/>
    <p:sldId id="283" r:id="rId30"/>
    <p:sldId id="284" r:id="rId31"/>
    <p:sldId id="285" r:id="rId32"/>
    <p:sldId id="286" r:id="rId33"/>
    <p:sldId id="287" r:id="rId34"/>
    <p:sldId id="288" r:id="rId35"/>
    <p:sldId id="289" r:id="rId36"/>
    <p:sldId id="290" r:id="rId37"/>
    <p:sldId id="291" r:id="rId38"/>
    <p:sldId id="292" r:id="rId39"/>
    <p:sldId id="293" r:id="rId40"/>
    <p:sldId id="294" r:id="rId41"/>
    <p:sldId id="295" r:id="rId42"/>
    <p:sldId id="296" r:id="rId43"/>
    <p:sldId id="297" r:id="rId44"/>
    <p:sldId id="298" r:id="rId45"/>
    <p:sldId id="299" r:id="rId46"/>
    <p:sldId id="300" r:id="rId47"/>
    <p:sldId id="301" r:id="rId48"/>
    <p:sldId id="302" r:id="rId49"/>
    <p:sldId id="303" r:id="rId50"/>
    <p:sldId id="304" r:id="rId51"/>
    <p:sldId id="305" r:id="rId52"/>
    <p:sldId id="306" r:id="rId53"/>
    <p:sldId id="307" r:id="rId54"/>
    <p:sldId id="308" r:id="rId55"/>
    <p:sldId id="309" r:id="rId56"/>
    <p:sldId id="310" r:id="rId57"/>
    <p:sldId id="311" r:id="rId58"/>
    <p:sldId id="312" r:id="rId59"/>
    <p:sldId id="313" r:id="rId60"/>
    <p:sldId id="314" r:id="rId61"/>
    <p:sldId id="315" r:id="rId62"/>
    <p:sldId id="316" r:id="rId63"/>
    <p:sldId id="317" r:id="rId64"/>
    <p:sldId id="318" r:id="rId65"/>
    <p:sldId id="319" r:id="rId66"/>
    <p:sldId id="320" r:id="rId67"/>
    <p:sldId id="321" r:id="rId68"/>
    <p:sldId id="322" r:id="rId69"/>
    <p:sldId id="323" r:id="rId70"/>
    <p:sldId id="324" r:id="rId71"/>
    <p:sldId id="325" r:id="rId72"/>
    <p:sldId id="326" r:id="rId73"/>
    <p:sldId id="327" r:id="rId74"/>
    <p:sldId id="328" r:id="rId75"/>
    <p:sldId id="329" r:id="rId76"/>
    <p:sldId id="330" r:id="rId77"/>
    <p:sldId id="331" r:id="rId78"/>
    <p:sldId id="332" r:id="rId79"/>
    <p:sldId id="333" r:id="rId80"/>
    <p:sldId id="334" r:id="rId81"/>
    <p:sldId id="335" r:id="rId82"/>
    <p:sldId id="336" r:id="rId83"/>
    <p:sldId id="337" r:id="rId84"/>
    <p:sldId id="338" r:id="rId85"/>
    <p:sldId id="339" r:id="rId86"/>
    <p:sldId id="340" r:id="rId87"/>
    <p:sldId id="341" r:id="rId88"/>
    <p:sldId id="342" r:id="rId89"/>
    <p:sldId id="343" r:id="rId90"/>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p:presen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slide" Target="slides/slide26.xml"/>
  <Relationship Id="rId29" Type="http://schemas.openxmlformats.org/officeDocument/2006/relationships/slide" Target="slides/slide27.xml"/>
  <Relationship Id="rId30" Type="http://schemas.openxmlformats.org/officeDocument/2006/relationships/slide" Target="slides/slide28.xml"/>
  <Relationship Id="rId31" Type="http://schemas.openxmlformats.org/officeDocument/2006/relationships/slide" Target="slides/slide29.xml"/>
  <Relationship Id="rId32" Type="http://schemas.openxmlformats.org/officeDocument/2006/relationships/slide" Target="slides/slide30.xml"/>
  <Relationship Id="rId33" Type="http://schemas.openxmlformats.org/officeDocument/2006/relationships/slide" Target="slides/slide31.xml"/>
  <Relationship Id="rId34" Type="http://schemas.openxmlformats.org/officeDocument/2006/relationships/slide" Target="slides/slide32.xml"/>
  <Relationship Id="rId35" Type="http://schemas.openxmlformats.org/officeDocument/2006/relationships/slide" Target="slides/slide33.xml"/>
  <Relationship Id="rId36" Type="http://schemas.openxmlformats.org/officeDocument/2006/relationships/slide" Target="slides/slide34.xml"/>
  <Relationship Id="rId37" Type="http://schemas.openxmlformats.org/officeDocument/2006/relationships/slide" Target="slides/slide35.xml"/>
  <Relationship Id="rId38" Type="http://schemas.openxmlformats.org/officeDocument/2006/relationships/slide" Target="slides/slide36.xml"/>
  <Relationship Id="rId39" Type="http://schemas.openxmlformats.org/officeDocument/2006/relationships/slide" Target="slides/slide37.xml"/>
  <Relationship Id="rId40" Type="http://schemas.openxmlformats.org/officeDocument/2006/relationships/slide" Target="slides/slide38.xml"/>
  <Relationship Id="rId41" Type="http://schemas.openxmlformats.org/officeDocument/2006/relationships/slide" Target="slides/slide39.xml"/>
  <Relationship Id="rId42" Type="http://schemas.openxmlformats.org/officeDocument/2006/relationships/slide" Target="slides/slide40.xml"/>
  <Relationship Id="rId43" Type="http://schemas.openxmlformats.org/officeDocument/2006/relationships/slide" Target="slides/slide41.xml"/>
  <Relationship Id="rId44" Type="http://schemas.openxmlformats.org/officeDocument/2006/relationships/slide" Target="slides/slide42.xml"/>
  <Relationship Id="rId45" Type="http://schemas.openxmlformats.org/officeDocument/2006/relationships/slide" Target="slides/slide43.xml"/>
  <Relationship Id="rId46" Type="http://schemas.openxmlformats.org/officeDocument/2006/relationships/slide" Target="slides/slide44.xml"/>
  <Relationship Id="rId47" Type="http://schemas.openxmlformats.org/officeDocument/2006/relationships/slide" Target="slides/slide45.xml"/>
  <Relationship Id="rId48" Type="http://schemas.openxmlformats.org/officeDocument/2006/relationships/slide" Target="slides/slide46.xml"/>
  <Relationship Id="rId49" Type="http://schemas.openxmlformats.org/officeDocument/2006/relationships/slide" Target="slides/slide47.xml"/>
  <Relationship Id="rId50" Type="http://schemas.openxmlformats.org/officeDocument/2006/relationships/slide" Target="slides/slide48.xml"/>
  <Relationship Id="rId51" Type="http://schemas.openxmlformats.org/officeDocument/2006/relationships/slide" Target="slides/slide49.xml"/>
  <Relationship Id="rId52" Type="http://schemas.openxmlformats.org/officeDocument/2006/relationships/slide" Target="slides/slide50.xml"/>
  <Relationship Id="rId53" Type="http://schemas.openxmlformats.org/officeDocument/2006/relationships/slide" Target="slides/slide51.xml"/>
  <Relationship Id="rId54" Type="http://schemas.openxmlformats.org/officeDocument/2006/relationships/slide" Target="slides/slide52.xml"/>
  <Relationship Id="rId55" Type="http://schemas.openxmlformats.org/officeDocument/2006/relationships/slide" Target="slides/slide53.xml"/>
  <Relationship Id="rId56" Type="http://schemas.openxmlformats.org/officeDocument/2006/relationships/slide" Target="slides/slide54.xml"/>
  <Relationship Id="rId57" Type="http://schemas.openxmlformats.org/officeDocument/2006/relationships/slide" Target="slides/slide55.xml"/>
  <Relationship Id="rId58" Type="http://schemas.openxmlformats.org/officeDocument/2006/relationships/slide" Target="slides/slide56.xml"/>
  <Relationship Id="rId59" Type="http://schemas.openxmlformats.org/officeDocument/2006/relationships/slide" Target="slides/slide57.xml"/>
  <Relationship Id="rId60" Type="http://schemas.openxmlformats.org/officeDocument/2006/relationships/slide" Target="slides/slide58.xml"/>
  <Relationship Id="rId61" Type="http://schemas.openxmlformats.org/officeDocument/2006/relationships/slide" Target="slides/slide59.xml"/>
  <Relationship Id="rId62" Type="http://schemas.openxmlformats.org/officeDocument/2006/relationships/slide" Target="slides/slide60.xml"/>
  <Relationship Id="rId63" Type="http://schemas.openxmlformats.org/officeDocument/2006/relationships/slide" Target="slides/slide61.xml"/>
  <Relationship Id="rId64" Type="http://schemas.openxmlformats.org/officeDocument/2006/relationships/slide" Target="slides/slide62.xml"/>
  <Relationship Id="rId65" Type="http://schemas.openxmlformats.org/officeDocument/2006/relationships/slide" Target="slides/slide63.xml"/>
  <Relationship Id="rId66" Type="http://schemas.openxmlformats.org/officeDocument/2006/relationships/slide" Target="slides/slide64.xml"/>
  <Relationship Id="rId67" Type="http://schemas.openxmlformats.org/officeDocument/2006/relationships/slide" Target="slides/slide65.xml"/>
  <Relationship Id="rId68" Type="http://schemas.openxmlformats.org/officeDocument/2006/relationships/slide" Target="slides/slide66.xml"/>
  <Relationship Id="rId69" Type="http://schemas.openxmlformats.org/officeDocument/2006/relationships/slide" Target="slides/slide67.xml"/>
  <Relationship Id="rId70" Type="http://schemas.openxmlformats.org/officeDocument/2006/relationships/slide" Target="slides/slide68.xml"/>
  <Relationship Id="rId71" Type="http://schemas.openxmlformats.org/officeDocument/2006/relationships/slide" Target="slides/slide69.xml"/>
  <Relationship Id="rId72" Type="http://schemas.openxmlformats.org/officeDocument/2006/relationships/slide" Target="slides/slide70.xml"/>
  <Relationship Id="rId73" Type="http://schemas.openxmlformats.org/officeDocument/2006/relationships/slide" Target="slides/slide71.xml"/>
  <Relationship Id="rId74" Type="http://schemas.openxmlformats.org/officeDocument/2006/relationships/slide" Target="slides/slide72.xml"/>
  <Relationship Id="rId75" Type="http://schemas.openxmlformats.org/officeDocument/2006/relationships/slide" Target="slides/slide73.xml"/>
  <Relationship Id="rId76" Type="http://schemas.openxmlformats.org/officeDocument/2006/relationships/slide" Target="slides/slide74.xml"/>
  <Relationship Id="rId77" Type="http://schemas.openxmlformats.org/officeDocument/2006/relationships/slide" Target="slides/slide75.xml"/>
  <Relationship Id="rId78" Type="http://schemas.openxmlformats.org/officeDocument/2006/relationships/slide" Target="slides/slide76.xml"/>
  <Relationship Id="rId79" Type="http://schemas.openxmlformats.org/officeDocument/2006/relationships/slide" Target="slides/slide77.xml"/>
  <Relationship Id="rId80" Type="http://schemas.openxmlformats.org/officeDocument/2006/relationships/slide" Target="slides/slide78.xml"/>
  <Relationship Id="rId81" Type="http://schemas.openxmlformats.org/officeDocument/2006/relationships/slide" Target="slides/slide79.xml"/>
  <Relationship Id="rId82" Type="http://schemas.openxmlformats.org/officeDocument/2006/relationships/slide" Target="slides/slide80.xml"/>
  <Relationship Id="rId83" Type="http://schemas.openxmlformats.org/officeDocument/2006/relationships/slide" Target="slides/slide81.xml"/>
  <Relationship Id="rId84" Type="http://schemas.openxmlformats.org/officeDocument/2006/relationships/slide" Target="slides/slide82.xml"/>
  <Relationship Id="rId85" Type="http://schemas.openxmlformats.org/officeDocument/2006/relationships/slide" Target="slides/slide83.xml"/>
  <Relationship Id="rId86" Type="http://schemas.openxmlformats.org/officeDocument/2006/relationships/slide" Target="slides/slide84.xml"/>
  <Relationship Id="rId87" Type="http://schemas.openxmlformats.org/officeDocument/2006/relationships/slide" Target="slides/slide85.xml"/>
  <Relationship Id="rId88" Type="http://schemas.openxmlformats.org/officeDocument/2006/relationships/slide" Target="slides/slide86.xml"/>
  <Relationship Id="rId89" Type="http://schemas.openxmlformats.org/officeDocument/2006/relationships/slide" Target="slides/slide87.xml"/>
  <Relationship Id="rId90" Type="http://schemas.openxmlformats.org/officeDocument/2006/relationships/slide" Target="slides/slide88.xml"/>
  <Relationship Id="rId91" Type="http://schemas.openxmlformats.org/officeDocument/2006/relationships/presProps" Target="presProps.xml"/>
  <Relationship Id="rId92" Type="http://schemas.openxmlformats.org/officeDocument/2006/relationships/viewProps" Target="viewProps.xml"/>
  <Relationship Id="rId93" Type="http://schemas.openxmlformats.org/officeDocument/2006/relationships/tableStyles" Target="tableStyles.xml"/>
</Relationships>

</file>

<file path=ppt/notesSlides/notesSlide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4. அவர்கள் யாரெனில், பேதுரு என்று தாம் பேரிட்ட சீமோன், அவன் சகோதரனாகிய அந்திரேயா, யாக்கோபு, யோவான், பிலிப்பு, பர்த்தொலொமேயு,]]></a:t>
            </a:r>
          </a:p>
        </p:txBody>
      </p:sp>
    </p:spTree>
  </p:cSld>
</p:notes>
</file>

<file path=ppt/notesSlides/notesSlide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5. மத்தேயு, தோமா, அல்பேயுவின் குமாரனாகிய யாக்கோபு, செலோத்தே என்னப்பட்ட சீமோன்,]]></a:t>
            </a:r>
          </a:p>
        </p:txBody>
      </p:sp>
    </p:spTree>
  </p:cSld>
</p:notes>
</file>

<file path=ppt/notesSlides/notesSlide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6. யாக்கோபின் சகோதரனாகிய யூதா, துரோகியான யூதாஸ்காரியோத்து என்பவர்களே.]]></a:t>
            </a:r>
          </a:p>
        </p:txBody>
      </p:sp>
    </p:spTree>
  </p:cSld>
</p:notes>
</file>

<file path=ppt/notesSlides/notesSlide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பு அவர் அவர்களுடனேகூட இறங்கி, சமனான ஒரு இடத்தில் நின்றார். அங்கே அவருடைய சீஷரில் அநேகம்பேரும் அவருடைய உபதேசத்தைக் கேட்கும்படிக்கும், தங்கள் வியாதிகளினின்று குணமாக்கப்படும்படிக்கும், யூதேயாதேசத்துத் திசைகள் யாவற்றிலிருந்தும், எருசலேம் நகரத்திலிருந்தும், தீரு சீதோன் பட்டணங்கள் இருக்கிற கடலோரத்திலிருந்தும் வந்தவர்களாகிய திரளான ஜனங்களும் இருந்தார்கள்.]]></a:t>
            </a:r>
          </a:p>
        </p:txBody>
      </p:sp>
    </p:spTree>
  </p:cSld>
</p:notes>
</file>

<file path=ppt/notesSlides/notesSlide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பு அவர் அவர்களுடனேகூட இறங்கி, சமனான ஒரு இடத்தில் நின்றார். அங்கே அவருடைய சீஷரில் அநேகம்பேரும் அவருடைய உபதேசத்தைக் கேட்கும்படிக்கும், தங்கள் வியாதிகளினின்று குணமாக்கப்படும்படிக்கும், யூதேயாதேசத்துத் திசைகள் யாவற்றிலிருந்தும், எருசலேம் நகரத்திலிருந்தும், தீரு சீதோன் பட்டணங்கள் இருக்கிற கடலோரத்திலிருந்தும் வந்தவர்களாகிய திரளான ஜனங்களும் இருந்தார்கள்.]]></a:t>
            </a:r>
          </a:p>
        </p:txBody>
      </p:sp>
    </p:spTree>
  </p:cSld>
</p:notes>
</file>

<file path=ppt/notesSlides/notesSlide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7. பின்பு அவர் அவர்களுடனேகூட இறங்கி, சமனான ஒரு இடத்தில் நின்றார். அங்கே அவருடைய சீஷரில் அநேகம்பேரும் அவருடைய உபதேசத்தைக் கேட்கும்படிக்கும், தங்கள் வியாதிகளினின்று குணமாக்கப்படும்படிக்கும், யூதேயாதேசத்துத் திசைகள் யாவற்றிலிருந்தும், எருசலேம் நகரத்திலிருந்தும், தீரு சீதோன் பட்டணங்கள் இருக்கிற கடலோரத்திலிருந்தும் வந்தவர்களாகிய திரளான ஜனங்களும் இருந்தார்கள்.]]></a:t>
            </a:r>
          </a:p>
        </p:txBody>
      </p:sp>
    </p:spTree>
  </p:cSld>
</p:notes>
</file>

<file path=ppt/notesSlides/notesSlide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8. அசுத்த ஆவிகளால் வாதிக்கப்பட்டவர்களும் வந்து, ஆரோக்கியமடைந்தார்கள்.]]></a:t>
            </a:r>
          </a:p>
        </p:txBody>
      </p:sp>
    </p:spTree>
  </p:cSld>
</p:notes>
</file>

<file path=ppt/notesSlides/notesSlide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டத்திலிருந்து வல்லமை புறப்பட்டு எல்லாரைையும் குணமாக்கினபடியினாலே, ஜனங்கள் யாவரும் அவரைத் தொடும்படிக்கு வகைதேடினார்கள்.]]></a:t>
            </a:r>
          </a:p>
        </p:txBody>
      </p:sp>
    </p:spTree>
  </p:cSld>
</p:notes>
</file>

<file path=ppt/notesSlides/notesSlide1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9. அவரிடத்திலிருந்து வல்லமை புறப்பட்டு எல்லாரைையும் குணமாக்கினபடியினாலே, ஜனங்கள் யாவரும் அவரைத் தொடும்படிக்கு வகைதேடினார்கள்.]]></a:t>
            </a:r>
          </a:p>
        </p:txBody>
      </p:sp>
    </p:spTree>
  </p:cSld>
</p:notes>
</file>

<file path=ppt/notesSlides/notesSlide1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அவர் தம்முடைய சீஷர்களை நோக்கிப்பார்த்து: தரித்திரராகிய நீங்கள் பாக்கியவான்கள்; தேவனுடைய ராஜ்யம் உங்களுடையது.]]></a:t>
            </a:r>
          </a:p>
        </p:txBody>
      </p:sp>
    </p:spTree>
  </p:cSld>
</p:notes>
</file>

<file path=ppt/notesSlides/notesSlide1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0. அப்பொழுது அவர் தம்முடைய சீஷர்களை நோக்கிப்பார்த்து: தரித்திரராகிய நீங்கள் பாக்கியவான்கள்; தேவனுடைய ராஜ்யம் உங்களுடையது.]]></a:t>
            </a:r>
          </a:p>
        </p:txBody>
      </p:sp>
    </p:spTree>
  </p:cSld>
</p:notes>
</file>

<file path=ppt/notesSlides/notesSlide1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ப்பொழுது பசியாயிருக்கிற நீங்கள் பாக்கியவான்கள்; திருப்தியடைவீர்கள். இப்பொழுது அழுகிற நீங்கள் பாக்கியவான்கள்; இனி நகைப்பீர்கள்.]]></a:t>
            </a:r>
          </a:p>
        </p:txBody>
      </p:sp>
    </p:spTree>
  </p:cSld>
</p:notes>
</file>

<file path=ppt/notesSlides/notesSlide1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1. இப்பொழுது பசியாயிருக்கிற நீங்கள் பாக்கியவான்கள்; திருப்தியடைவீர்கள். இப்பொழுது அழுகிற நீங்கள் பாக்கியவான்கள்; இனி நகைப்பீர்கள்.]]></a:t>
            </a:r>
          </a:p>
        </p:txBody>
      </p:sp>
    </p:spTree>
  </p:cSld>
</p:notes>
</file>

<file path=ppt/notesSlides/notesSlide1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மனுஷகுமாரன் நிமித்தமாக ஜனங்கள் உங்களைப் பகைத்து, உங்களைப் புறம்பாக்கி, உங்களை நிந்தித்து, உங்கள் நாமத்தைப் பொல்லாததென்று தள்ளிவிடும்போது நீங்கள் பாக்கியவான்களாயிருப்பீர்கள்.]]></a:t>
            </a:r>
          </a:p>
        </p:txBody>
      </p:sp>
    </p:spTree>
  </p:cSld>
</p:notes>
</file>

<file path=ppt/notesSlides/notesSlide1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2. மனுஷகுமாரன் நிமித்தமாக ஜனங்கள் உங்களைப் பகைத்து, உங்களைப் புறம்பாக்கி, உங்களை நிந்தித்து, உங்கள் நாமத்தைப் பொல்லாததென்று தள்ளிவிடும்போது நீங்கள் பாக்கியவான்களாயிருப்பீர்கள்.]]></a:t>
            </a:r>
          </a:p>
        </p:txBody>
      </p:sp>
    </p:spTree>
  </p:cSld>
</p:notes>
</file>

<file path=ppt/notesSlides/notesSlide1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ந்நாளிலே நீங்கள் சந்தோஷப்பட்டுக் களிகூருங்கள்; பரலோகத்தில் உங்கள்பலன் மிகுதியாயிருக்கும்; அவர்களுடைய பிதாக்கள் தீர்க்கதரிசிகளுக்கும் அப்படியே செய்தார்கள்.]]></a:t>
            </a:r>
          </a:p>
        </p:txBody>
      </p:sp>
    </p:spTree>
  </p:cSld>
</p:notes>
</file>

<file path=ppt/notesSlides/notesSlide1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3. அந்நாளிலே நீங்கள் சந்தோஷப்பட்டுக் களிகூருங்கள்; பரலோகத்தில் உங்கள்பலன் மிகுதியாயிருக்கும்; அவர்களுடைய பிதாக்கள் தீர்க்கதரிசிகளுக்கும் அப்படியே செய்தார்கள்.]]></a:t>
            </a:r>
          </a:p>
        </p:txBody>
      </p:sp>
    </p:spTree>
  </p:cSld>
</p:notes>
</file>

<file path=ppt/notesSlides/notesSlide1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4. ஐசுவரியவான்களாகிய உங்களுக்கு ஐயோ; உங்கள் ஆறுதலை நீங்கள் அடைந்து தீர்ந்தது.]]></a:t>
            </a:r>
          </a:p>
        </p:txBody>
      </p:sp>
    </p:spTree>
  </p:cSld>
</p:notes>
</file>

<file path=ppt/notesSlides/notesSlide2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ஸ்காபண்டிகையின் இரண்டாம் நாளைக்குப் பின்வந்த முதலாம் ஓய்வுநாளிலே, அவர் பயிர்வழியே நடந்துபோகையில், அவருடைய சீஷர்கள் கதிர்களைக் கொய்து, கைகளினால் நிமிட்டித் தின்றார்கள்.]]></a:t>
            </a:r>
          </a:p>
        </p:txBody>
      </p:sp>
    </p:spTree>
  </p:cSld>
</p:notes>
</file>

<file path=ppt/notesSlides/notesSlide2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 பஸ்காபண்டிகையின் இரண்டாம் நாளைக்குப் பின்வந்த முதலாம் ஓய்வுநாளிலே, அவர் பயிர்வழியே நடந்துபோகையில், அவருடைய சீஷர்கள் கதிர்களைக் கொய்து, கைகளினால் நிமிட்டித் தின்றார்கள்.]]></a:t>
            </a:r>
          </a:p>
        </p:txBody>
      </p:sp>
    </p:spTree>
  </p:cSld>
</p:notes>
</file>

<file path=ppt/notesSlides/notesSlide2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ருப்தியுள்ளவர்களாயிருக்கிற உங்களுக்கு ஐயோ; பசியாயிருப்பீர்கள். இப்பொழுது நகைக்கிற உங்களுக்கு ஐயோ; இனி துக்கப்பட்டு அழுவீர்கள்.]]></a:t>
            </a:r>
          </a:p>
        </p:txBody>
      </p:sp>
    </p:spTree>
  </p:cSld>
</p:notes>
</file>

<file path=ppt/notesSlides/notesSlide2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5. திருப்தியுள்ளவர்களாயிருக்கிற உங்களுக்கு ஐயோ; பசியாயிருப்பீர்கள். இப்பொழுது நகைக்கிற உங்களுக்கு ஐயோ; இனி துக்கப்பட்டு அழுவீர்கள்.]]></a:t>
            </a:r>
          </a:p>
        </p:txBody>
      </p:sp>
    </p:spTree>
  </p:cSld>
</p:notes>
</file>

<file path=ppt/notesSlides/notesSlide2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 பரிசேயரில் சிலர் அவர்களை நோக்கி: ஓய்வுநாளில் செய்யத்தகாததை நீங்கள் ஏன் செய்கிறீர்கள் என்று கேட்டார்கள்.]]></a:t>
            </a:r>
          </a:p>
        </p:txBody>
      </p:sp>
    </p:spTree>
  </p:cSld>
</p:notes>
</file>

<file path=ppt/notesSlides/notesSlide2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எல்லா மனுஷரும் உங்களைக்குறித்துப் புகழ்ச்சியாய்ப் பேசும்போது உங்களுக்கு ஐயோ; அவர்கள் பிதாக்கள் கள்ளத்தீர்க்கதரிசிகளுக்கும் அப்படியே செய்தார்கள்.]]></a:t>
            </a:r>
          </a:p>
        </p:txBody>
      </p:sp>
    </p:spTree>
  </p:cSld>
</p:notes>
</file>

<file path=ppt/notesSlides/notesSlide2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6. எல்லா மனுஷரும் உங்களைக்குறித்துப் புகழ்ச்சியாய்ப் பேசும்போது உங்களுக்கு ஐயோ; அவர்கள் பிதாக்கள் கள்ளத்தீர்க்கதரிசிகளுக்கும் அப்படியே செய்தார்கள்.]]></a:t>
            </a:r>
          </a:p>
        </p:txBody>
      </p:sp>
    </p:spTree>
  </p:cSld>
</p:notes>
</file>

<file path=ppt/notesSlides/notesSlide2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 இயேசு அவர்களுக்குப் பிரதியுத்தரமாக: தாவீதும் அவனோடிருந்தவர்களும் பசியாயிருந்தபோது செய்ததை நீங்கள் வாசிக்கவில்லையா? அவன் தேவனுடைய வீட்டில் பிரவேசித்து, ஆசாரியர்மாத்திரமே தவிர வேறொருவரும் புசிக்கத்தகாத தேவசமுகத்து அப்பங்களைக்கேட்டு வாங்கி,]]></a:t>
            </a:r>
          </a:p>
        </p:txBody>
      </p:sp>
    </p:spTree>
  </p:cSld>
</p:notes>
</file>

<file path=ppt/notesSlides/notesSlide2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எனக்குச் செவிகொடுக்கிற உங்களுக்கு நான் சொல்லுகிறேன்: உங்கள் சத்துருக்களைச் சிநேகியுங்கள்; உங்களைப் பகைக்கிறவர்களுக்கு நன்மைசெய்யுங்கள்.]]></a:t>
            </a:r>
          </a:p>
        </p:txBody>
      </p:sp>
    </p:spTree>
  </p:cSld>
</p:notes>
</file>

<file path=ppt/notesSlides/notesSlide2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7. எனக்குச் செவிகொடுக்கிற உங்களுக்கு நான் சொல்லுகிறேன்: உங்கள் சத்துருக்களைச் சிநேகியுங்கள்; உங்களைப் பகைக்கிறவர்களுக்கு நன்மைசெய்யுங்கள்.]]></a:t>
            </a:r>
          </a:p>
        </p:txBody>
      </p:sp>
    </p:spTree>
  </p:cSld>
</p:notes>
</file>

<file path=ppt/notesSlides/notesSlide3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தான் புசித்ததுமன்றி, தன்னுடனேகூட இருந்தவர்களுக்கும் கொடுத்தானே என்று சொன்னார்.]]></a:t>
            </a:r>
          </a:p>
        </p:txBody>
      </p:sp>
    </p:spTree>
  </p:cSld>
</p:notes>
</file>

<file path=ppt/notesSlides/notesSlide3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 தான் புசித்ததுமன்றி, தன்னுடனேகூட இருந்தவர்களுக்கும் கொடுத்தானே என்று சொன்னார்.]]></a:t>
            </a:r>
          </a:p>
        </p:txBody>
      </p:sp>
    </p:spTree>
  </p:cSld>
</p:notes>
</file>

<file path=ppt/notesSlides/notesSlide3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8. உங்களைச் சபிக்கிறவர்களை ஆசீர்வதியுங்கள்; உங்களை நிந்திக்கிறவர்களுக்காக ஜெபம்பண்ணுங்கள்.]]></a:t>
            </a:r>
          </a:p>
        </p:txBody>
      </p:sp>
    </p:spTree>
  </p:cSld>
</p:notes>
</file>

<file path=ppt/notesSlides/notesSlide3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5. மேலும் மனுஷகுமாரன் ஓய்வுநாளுக்கும் ஆண்டவராய் இருக்கிறார் என்றார்.]]></a:t>
            </a:r>
          </a:p>
        </p:txBody>
      </p:sp>
    </p:spTree>
  </p:cSld>
</p:notes>
</file>

<file path=ppt/notesSlides/notesSlide3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உன்னை ஒரு கன்னத்தில் அறைகிறவனுக்கு மறு கன்னத்தையும் கொடு; உன் அங்கியை எடுத்துக்கொள்ளுகிறவனுக்கு உன் வஸ்திரத்தையும் எடுத்துக்கொள்ளத் தடைபண்ணாதே.]]></a:t>
            </a:r>
          </a:p>
        </p:txBody>
      </p:sp>
    </p:spTree>
  </p:cSld>
</p:notes>
</file>

<file path=ppt/notesSlides/notesSlide3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29. உன்னை ஒரு கன்னத்தில் அறைகிறவனுக்கு மறு கன்னத்தையும் கொடு; உன் அங்கியை எடுத்துக்கொள்ளுகிறவனுக்கு உன் வஸ்திரத்தையும் எடுத்துக்கொள்ளத் தடைபண்ணாதே.]]></a:t>
            </a:r>
          </a:p>
        </p:txBody>
      </p:sp>
    </p:spTree>
  </p:cSld>
</p:notes>
</file>

<file path=ppt/notesSlides/notesSlide3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0. உன்னிடத்தில் கேட்கிற எவனுக்கும் கொடு; உன்னுடையதை எடுத்துக்கொள்ளுகிறவனிடத்தில் அதைத் திரும்பக் கேளாதே.]]></a:t>
            </a:r>
          </a:p>
        </p:txBody>
      </p:sp>
    </p:spTree>
  </p:cSld>
</p:notes>
</file>

<file path=ppt/notesSlides/notesSlide3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வேறொரு ஓய்வு நாளிலே, அவர் ஜெபஆலயத்தில் பிரவேசித்து உபதேசித்தார். அங்கே சூம்பின வலதுகையையுடைய ஒரு மனுஷன் இருந்தான்.]]></a:t>
            </a:r>
          </a:p>
        </p:txBody>
      </p:sp>
    </p:spTree>
  </p:cSld>
</p:notes>
</file>

<file path=ppt/notesSlides/notesSlide3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6. வேறொரு ஓய்வு நாளிலே, அவர் ஜெபஆலயத்தில் பிரவேசித்து உபதேசித்தார். அங்கே சூம்பின வலதுகையையுடைய ஒரு மனுஷன் இருந்தான்.]]></a:t>
            </a:r>
          </a:p>
        </p:txBody>
      </p:sp>
    </p:spTree>
  </p:cSld>
</p:notes>
</file>

<file path=ppt/notesSlides/notesSlide3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1. மனுஷர் உங்களுக்கு எப்படிச் செய்யவேண்டுமென்று விரும்புகிறீர்களோ, அப்படியே நீங்களும் அவர்களுக்குச் செய்யுங்கள்.]]></a:t>
            </a:r>
          </a:p>
        </p:txBody>
      </p:sp>
    </p:spTree>
  </p:cSld>
</p:notes>
</file>

<file path=ppt/notesSlides/notesSlide4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வேதபாரகரும் பரிசேயரும் அவரிடத்தில் குற்றம் பிடிக்கும்படி, ஓய்வுநாளில் சொஸ்தமாக்குவாரோ என்று அவர்மேல் நோக்கமாயிருந்தார்கள்.]]></a:t>
            </a:r>
          </a:p>
        </p:txBody>
      </p:sp>
    </p:spTree>
  </p:cSld>
</p:notes>
</file>

<file path=ppt/notesSlides/notesSlide4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7. அப்பொழுது வேதபாரகரும் பரிசேயரும் அவரிடத்தில் குற்றம் பிடிக்கும்படி, ஓய்வுநாளில் சொஸ்தமாக்குவாரோ என்று அவர்மேல் நோக்கமாயிருந்தார்கள்.]]></a:t>
            </a:r>
          </a:p>
        </p:txBody>
      </p:sp>
    </p:spTree>
  </p:cSld>
</p:notes>
</file>

<file path=ppt/notesSlides/notesSlide4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உங்களைச் சிநேகிக்கிறவர்களையே நீங்கள் சிநேகித்தால், உங்களுக்குப் பலன் என்ன? பாவிகளும் தங்களைச் சிநேகிக்கிறவர்களைச் சிநேகிக்கிறார்களே.]]></a:t>
            </a:r>
          </a:p>
        </p:txBody>
      </p:sp>
    </p:spTree>
  </p:cSld>
</p:notes>
</file>

<file path=ppt/notesSlides/notesSlide4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2. உங்களைச் சிநேகிக்கிறவர்களையே நீங்கள் சிநேகித்தால், உங்களுக்குப் பலன் என்ன? பாவிகளும் தங்களைச் சிநேகிக்கிறவர்களைச் சிநேகிக்கிறார்களே.]]></a:t>
            </a:r>
          </a:p>
        </p:txBody>
      </p:sp>
    </p:spTree>
  </p:cSld>
</p:notes>
</file>

<file path=ppt/notesSlides/notesSlide4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உங்களுக்கு நன்மைசெய்கிறவர்களுக்கே நீங்கள் நன்மைசெய்தால், உங்களுக்குப் பலன் என்ன? பாவிகளும் அப்படிச் செய்கிறார்களே.]]></a:t>
            </a:r>
          </a:p>
        </p:txBody>
      </p:sp>
    </p:spTree>
  </p:cSld>
</p:notes>
</file>

<file path=ppt/notesSlides/notesSlide4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3. உங்களுக்கு நன்மைசெய்கிறவர்களுக்கே நீங்கள் நன்மைசெய்தால், உங்களுக்குப் பலன் என்ன? பாவிகளும் அப்படிச் செய்கிறார்களே.]]></a:t>
            </a:r>
          </a:p>
        </p:txBody>
      </p:sp>
    </p:spTree>
  </p:cSld>
</p:notes>
</file>

<file path=ppt/notesSlides/notesSlide4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டைய சிந்தனைகளை அவர் அறிந்து, சூம்பின கையையுடைய மனுஷனை நோக்கி: நீ எழுந்து, நடுவே நில் என்றார். அவன் எழுந்து நின்றான்.]]></a:t>
            </a:r>
          </a:p>
        </p:txBody>
      </p:sp>
    </p:spTree>
  </p:cSld>
</p:notes>
</file>

<file path=ppt/notesSlides/notesSlide4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8. அவர்களுடைய சிந்தனைகளை அவர் அறிந்து, சூம்பின கையையுடைய மனுஷனை நோக்கி: நீ எழுந்து, நடுவே நில் என்றார். அவன் எழுந்து நின்றான்.]]></a:t>
            </a:r>
          </a:p>
        </p:txBody>
      </p:sp>
    </p:spTree>
  </p:cSld>
</p:notes>
</file>

<file path=ppt/notesSlides/notesSlide4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திரும்பக் கொடுப்பார்களென்று நம்பி நீங்கள் கடன்கொடுத்தால் உங்களுக்குப் பலன் என்ன? திரும்பத் தங்களுக்குக் கொடுக்கப்படும்படியாகப் பாவிகளும் பாவிகளுக்குக் கடன் கொடுக்கிறார்களே.]]></a:t>
            </a:r>
          </a:p>
        </p:txBody>
      </p:sp>
    </p:spTree>
  </p:cSld>
</p:notes>
</file>

<file path=ppt/notesSlides/notesSlide4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4. திரும்பக் கொடுப்பார்களென்று நம்பி நீங்கள் கடன்கொடுத்தால் உங்களுக்குப் பலன் என்ன? திரும்பத் தங்களுக்குக் கொடுக்கப்படும்படியாகப் பாவிகளும் பாவிகளுக்குக் கடன் கொடுக்கிறார்களே.]]></a:t>
            </a:r>
          </a:p>
        </p:txBody>
      </p:sp>
    </p:spTree>
  </p:cSld>
</p:notes>
</file>

<file path=ppt/notesSlides/notesSlide5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இயேசு அவர்களை நோக்கி: நான் உங்களிடத்தில் ஒன்று கேட்கிறேன்; ஓய்வுநாட்களில் நன்மைசெய்வதோ, தீமை செய்வதோ, ஜீவனைக்காப்பதோ, அழிப்பதோ, எது நியாயமென்று கேட்டு,]]></a:t>
            </a:r>
          </a:p>
        </p:txBody>
      </p:sp>
    </p:spTree>
  </p:cSld>
</p:notes>
</file>

<file path=ppt/notesSlides/notesSlide5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9. அப்பொழுது இயேசு அவர்களை நோக்கி: நான் உங்களிடத்தில் ஒன்று கேட்கிறேன்; ஓய்வுநாட்களில் நன்மைசெய்வதோ, தீமை செய்வதோ, ஜீவனைக்காப்பதோ, அழிப்பதோ, எது நியாயமென்று கேட்டு,]]></a:t>
            </a:r>
          </a:p>
        </p:txBody>
      </p:sp>
    </p:spTree>
  </p:cSld>
</p:notes>
</file>

<file path=ppt/notesSlides/notesSlide5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உங்கள் சத்துருக்களைச் சிநேகியுங்கள், நன்மைசெய்யுங்கள், கைம்மாறுகருதாமல் கடன் கொடுங்கள், அப்பொழுது உங்கள் பலன் மிகுதியாயிருக்கும், உன்னதமானவருக்கு நீங்கள் பிள்ளைகளாயிருப்பீர்கள், அவர் நன்றியறியாதவர்களுக்கும் துரோகிகளுக்கும் நன்மைசெய்கிறாரே,]]></a:t>
            </a:r>
          </a:p>
        </p:txBody>
      </p:sp>
    </p:spTree>
  </p:cSld>
</p:notes>
</file>

<file path=ppt/notesSlides/notesSlide5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உங்கள் சத்துருக்களைச் சிநேகியுங்கள், நன்மைசெய்யுங்கள், கைம்மாறுகருதாமல் கடன் கொடுங்கள், அப்பொழுது உங்கள் பலன் மிகுதியாயிருக்கும், உன்னதமானவருக்கு நீங்கள் பிள்ளைகளாயிருப்பீர்கள், அவர் நன்றியறியாதவர்களுக்கும் துரோகிகளுக்கும் நன்மைசெய்கிறாரே,]]></a:t>
            </a:r>
          </a:p>
        </p:txBody>
      </p:sp>
    </p:spTree>
  </p:cSld>
</p:notes>
</file>

<file path=ppt/notesSlides/notesSlide5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5. உங்கள் சத்துருக்களைச் சிநேகியுங்கள், நன்மைசெய்யுங்கள், கைம்மாறுகருதாமல் கடன் கொடுங்கள், அப்பொழுது உங்கள் பலன் மிகுதியாயிருக்கும், உன்னதமானவருக்கு நீங்கள் பிள்ளைகளாயிருப்பீர்கள், அவர் நன்றியறியாதவர்களுக்கும் துரோகிகளுக்கும் நன்மைசெய்கிறாரே,]]></a:t>
            </a:r>
          </a:p>
        </p:txBody>
      </p:sp>
    </p:spTree>
  </p:cSld>
</p:notes>
</file>

<file path=ppt/notesSlides/notesSlide5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களெல்லாரையும் சுற்றிப்பார்த்து, அந்த மனுஷனை நோக்கி: உன்கையை நீட்டு என்றார். அப்படியே அவன் தன் கையை நீட்டினான், உடனே அவன் கை மறுகையைப்போலச் சொஸ்தமாயிற்று.]]></a:t>
            </a:r>
          </a:p>
        </p:txBody>
      </p:sp>
    </p:spTree>
  </p:cSld>
</p:notes>
</file>

<file path=ppt/notesSlides/notesSlide5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0. அவர்களெல்லாரையும் சுற்றிப்பார்த்து, அந்த மனுஷனை நோக்கி: உன்கையை நீட்டு என்றார். அப்படியே அவன் தன் கையை நீட்டினான், உடனே அவன் கை மறுகையைப்போலச் சொஸ்தமாயிற்று.]]></a:t>
            </a:r>
          </a:p>
        </p:txBody>
      </p:sp>
    </p:spTree>
  </p:cSld>
</p:notes>
</file>

<file path=ppt/notesSlides/notesSlide5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6. ஆகையால் உங்கள் பிதா இரக்கமுள்ளவராயிருக்கிறதுபோல, நீங்களும் இரக்கமுள்ளவர்களாயிருங்கள்.]]></a:t>
            </a:r>
          </a:p>
        </p:txBody>
      </p:sp>
    </p:spTree>
  </p:cSld>
</p:notes>
</file>

<file path=ppt/notesSlides/notesSlide5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மற்றவர்களைக் குற்றவாளிகளென்று தீர்க்காதிருங்கள்; அப்பொழுது நீங்களும் குற்றவாளிகளென்று தீர்க்கப்படாதிருப்பீர்கள்; மற்றவர்களை ஆக்கினைக்குள்ளாகும்படி தீர்க்காதிருங்கள், அப்பொழுது நீங்களும் ஆக்கினைக்குள்ளாகத் தீர்க்கப்படாதிருப்பீர்கள்; விடுதலைபண்ணுங்கள், அப்பொழுது நீங்களும் விடுதலைபண்ணப்படுவீர்கள்.]]></a:t>
            </a:r>
          </a:p>
        </p:txBody>
      </p:sp>
    </p:spTree>
  </p:cSld>
</p:notes>
</file>

<file path=ppt/notesSlides/notesSlide5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7. மற்றவர்களைக் குற்றவாளிகளென்று தீர்க்காதிருங்கள்; அப்பொழுது நீங்களும் குற்றவாளிகளென்று தீர்க்கப்படாதிருப்பீர்கள்; மற்றவர்களை ஆக்கினைக்குள்ளாகும்படி தீர்க்காதிருங்கள், அப்பொழுது நீங்களும் ஆக்கினைக்குள்ளாகத் தீர்க்கப்படாதிருப்பீர்கள்; விடுதலைபண்ணுங்கள், அப்பொழுது நீங்களும் விடுதலைபண்ணப்படுவீர்கள்.]]></a:t>
            </a:r>
          </a:p>
        </p:txBody>
      </p:sp>
    </p:spTree>
  </p:cSld>
</p:notes>
</file>

<file path=ppt/notesSlides/notesSlide6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1. அவர்களோ மூர்க்கவெறிகொண்டு, இயேசுவை என்ன செய்யலாமென்று ஒருவரோடொருவர் ஆலோசித்தார்கள்.]]></a:t>
            </a:r>
          </a:p>
        </p:txBody>
      </p:sp>
    </p:spTree>
  </p:cSld>
</p:notes>
</file>

<file path=ppt/notesSlides/notesSlide6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டுங்கள், அப்பொழுது உங்களுக்கும் கொடுக்கப்படும்; அமுக்கிக் குலுக்கிச் சரிந்து விழும்படி நன்றாய் அளந்து, உங்கள் மடியிலே போடுவார்கள்; நீங்கள் எந்த அளவினால் அளக்கிறீர்களோ அந்த அளவினால் உங்களுக்கும் அளக்கப்படுமென்றார்.]]></a:t>
            </a:r>
          </a:p>
        </p:txBody>
      </p:sp>
    </p:spTree>
  </p:cSld>
</p:notes>
</file>

<file path=ppt/notesSlides/notesSlide6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8. கொடுங்கள், அப்பொழுது உங்களுக்கும் கொடுக்கப்படும்; அமுக்கிக் குலுக்கிச் சரிந்து விழும்படி நன்றாய் அளந்து, உங்கள் மடியிலே போடுவார்கள்; நீங்கள் எந்த அளவினால் அளக்கிறீர்களோ அந்த அளவினால் உங்களுக்கும் அளக்கப்படுமென்றார்.]]></a:t>
            </a:r>
          </a:p>
        </p:txBody>
      </p:sp>
    </p:spTree>
  </p:cSld>
</p:notes>
</file>

<file path=ppt/notesSlides/notesSlide6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நாட்களிலே, அவர் ஜெபம்பண்ணும்படி ஒரு மலையின்மேல் ஏறி, இராமுழுதும் தேவனை நோக்கி ஜெபம்பண்ணிக்கொண்டிருந்தார்.]]></a:t>
            </a:r>
          </a:p>
        </p:txBody>
      </p:sp>
    </p:spTree>
  </p:cSld>
</p:notes>
</file>

<file path=ppt/notesSlides/notesSlide6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2. அந்நாட்களிலே, அவர் ஜெபம்பண்ணும்படி ஒரு மலையின்மேல் ஏறி, இராமுழுதும் தேவனை நோக்கி ஜெபம்பண்ணிக்கொண்டிருந்தார்.]]></a:t>
            </a:r>
          </a:p>
        </p:txBody>
      </p:sp>
    </p:spTree>
  </p:cSld>
</p:notes>
</file>

<file path=ppt/notesSlides/notesSlide6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பொழுது விடிந்தபோது, அவர் தம்முடைய சீஷர்களை வரவழைத்து, அவர்களில் பன்னிரண்டுபேரைத் தெரிந்துகொண்டு, அவர்களுக்கு அப்போஸ்தலர் என்று பேரிட்டார்.]]></a:t>
            </a:r>
          </a:p>
        </p:txBody>
      </p:sp>
    </p:spTree>
  </p:cSld>
</p:notes>
</file>

<file path=ppt/notesSlides/notesSlide6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13. பொழுது விடிந்தபோது, அவர் தம்முடைய சீஷர்களை வரவழைத்து, அவர்களில் பன்னிரண்டுபேரைத் தெரிந்துகொண்டு, அவர்களுக்கு அப்போஸ்தலர் என்று பேரிட்டார்.]]></a:t>
            </a:r>
          </a:p>
        </p:txBody>
      </p:sp>
    </p:spTree>
  </p:cSld>
</p:notes>
</file>

<file path=ppt/notesSlides/notesSlide6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பின்னும் அவர் ஒரு உவமையை அவர்களுக்குச் சொன்னார்: குருடனுக்குக் குருடன் வழிகாட்டக்கூடுமோ? இருவரும் பள்ளத்தில் விழுவார்கள் அல்லவா]]></a:t>
            </a:r>
          </a:p>
        </p:txBody>
      </p:sp>
    </p:spTree>
  </p:cSld>
</p:notes>
</file>

<file path=ppt/notesSlides/notesSlide6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39. பின்னும் அவர் ஒரு உவமையை அவர்களுக்குச் சொன்னார்: குருடனுக்குக் குருடன் வழிகாட்டக்கூடுமோ? இருவரும் பள்ளத்தில் விழுவார்கள் அல்லவா]]></a:t>
            </a:r>
          </a:p>
        </p:txBody>
      </p:sp>
    </p:spTree>
  </p:cSld>
</p:notes>
</file>

<file path=ppt/notesSlides/notesSlide6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0. சீஷன் தன் குருவுக்கு மேற்பட்டவனல்ல, தேறினவன் எவனும் தன் குருவைப்போலிருப்பான்.]]></a:t>
            </a:r>
          </a:p>
        </p:txBody>
      </p:sp>
    </p:spTree>
  </p:cSld>
</p:notes>
</file>

<file path=ppt/notesSlides/notesSlide7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 உன் கண்ணிலிருக்கிற உத்திரத்தை உணராமல், உன் சகோதரன் கண்ணிலிருக்கிற துரும்பைப் பார்க்கிறதென்ன?]]></a:t>
            </a:r>
          </a:p>
        </p:txBody>
      </p:sp>
    </p:spTree>
  </p:cSld>
</p:notes>
</file>

<file path=ppt/notesSlides/notesSlide7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1. நீ உன் கண்ணிலிருக்கிற உத்திரத்தை உணராமல், உன் சகோதரன் கண்ணிலிருக்கிற துரும்பைப் பார்க்கிறதென்ன?]]></a:t>
            </a:r>
          </a:p>
        </p:txBody>
      </p:sp>
    </p:spTree>
  </p:cSld>
</p:notes>
</file>

<file path=ppt/notesSlides/notesSlide7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ல்லது நீ உன் கண்ணிலிருக்கிற உத்திரத்தை உணராமல், உன் சகோதரனை நோக்கி: சகோதரனே, நான் உன் கண்ணிலிருக்கிற துரும்பை எடுத்துப்போடட்டும் என்று நீ சொல்வதெப்படி? மாயக்காரனே! முன்பு உன் கண்ணிலிருக்கிற உத்திரத்தை எடுத்துப்போடு, பின்பு உன் சகோதரன் கண்ணிலிருக்கிற துரும்பை எடுத்துப்போட வகைபார்ப்பாய்.]]></a:t>
            </a:r>
          </a:p>
        </p:txBody>
      </p:sp>
    </p:spTree>
  </p:cSld>
</p:notes>
</file>

<file path=ppt/notesSlides/notesSlide7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ல்லது நீ உன் கண்ணிலிருக்கிற உத்திரத்தை உணராமல், உன் சகோதரனை நோக்கி: சகோதரனே, நான் உன் கண்ணிலிருக்கிற துரும்பை எடுத்துப்போடட்டும் என்று நீ சொல்வதெப்படி? மாயக்காரனே! முன்பு உன் கண்ணிலிருக்கிற உத்திரத்தை எடுத்துப்போடு, பின்பு உன் சகோதரன் கண்ணிலிருக்கிற துரும்பை எடுத்துப்போட வகைபார்ப்பாய்.]]></a:t>
            </a:r>
          </a:p>
        </p:txBody>
      </p:sp>
    </p:spTree>
  </p:cSld>
</p:notes>
</file>

<file path=ppt/notesSlides/notesSlide7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2. அல்லது நீ உன் கண்ணிலிருக்கிற உத்திரத்தை உணராமல், உன் சகோதரனை நோக்கி: சகோதரனே, நான் உன் கண்ணிலிருக்கிற துரும்பை எடுத்துப்போடட்டும் என்று நீ சொல்வதெப்படி? மாயக்காரனே! முன்பு உன் கண்ணிலிருக்கிற உத்திரத்தை எடுத்துப்போடு, பின்பு உன் சகோதரன் கண்ணிலிருக்கிற துரும்பை எடுத்துப்போட வகைபார்ப்பாய்.]]></a:t>
            </a:r>
          </a:p>
        </p:txBody>
      </p:sp>
    </p:spTree>
  </p:cSld>
</p:notes>
</file>

<file path=ppt/notesSlides/notesSlide7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3. நல்ல மரமானது கெட்ட கனி கொடாது, கெட்ட மரமானது நல்ல கனி கொடாது.]]></a:t>
            </a:r>
          </a:p>
        </p:txBody>
      </p:sp>
    </p:spTree>
  </p:cSld>
</p:notes>
</file>

<file path=ppt/notesSlides/notesSlide7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அந்தந்த மரம் அதனதன் கனியினால் அறியப்படும்; முட்செடிகளில் அத்திப்பழங்களைப் பறிக்கிறதுமில்லை, நெருஞ்சிச்செடியில் திராட்சப்பழங்களைப் பறிக்கிறதுமில்லை.]]></a:t>
            </a:r>
          </a:p>
        </p:txBody>
      </p:sp>
    </p:spTree>
  </p:cSld>
</p:notes>
</file>

<file path=ppt/notesSlides/notesSlide7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4. அந்தந்த மரம் அதனதன் கனியினால் அறியப்படும்; முட்செடிகளில் அத்திப்பழங்களைப் பறிக்கிறதுமில்லை, நெருஞ்சிச்செடியில் திராட்சப்பழங்களைப் பறிக்கிறதுமில்லை.]]></a:t>
            </a:r>
          </a:p>
        </p:txBody>
      </p:sp>
    </p:spTree>
  </p:cSld>
</p:notes>
</file>

<file path=ppt/notesSlides/notesSlide7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நல்ல மனுஷன் தன் இருதமாகிய நல்ல பொக்கிஷத்திலிருந்து நல்லதை எடுத்துக் காட்டுகிறான்; பொல்லாத மனுஷன் தன் இருதயமாகிய பொல்லாத பொக்கிஷத்திலிருந்து பொல்லாததை எடுத்துக்காட்டுகிறான் இருதயத்தின் நிறைவினால் அவனவன் வாய் பேசும்.]]></a:t>
            </a:r>
          </a:p>
        </p:txBody>
      </p:sp>
    </p:spTree>
  </p:cSld>
</p:notes>
</file>

<file path=ppt/notesSlides/notesSlide79.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5. நல்ல மனுஷன் தன் இருதமாகிய நல்ல பொக்கிஷத்திலிருந்து நல்லதை எடுத்துக் காட்டுகிறான்; பொல்லாத மனுஷன் தன் இருதயமாகிய பொல்லாத பொக்கிஷத்திலிருந்து பொல்லாததை எடுத்துக்காட்டுகிறான் இருதயத்தின் நிறைவினால் அவனவன் வாய் பேசும்.]]></a:t>
            </a:r>
          </a:p>
        </p:txBody>
      </p:sp>
    </p:spTree>
  </p:cSld>
</p:notes>
</file>

<file path=ppt/notesSlides/notesSlide80.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6. என்னை ஆண்டவரே! ஆண்டவரே! என்று நீங்கள் சொல்லியும், நான் சொல்லுகிறபடி நீங்கள் செய்யாமற்போகிறதென்ன?]]></a:t>
            </a:r>
          </a:p>
        </p:txBody>
      </p:sp>
    </p:spTree>
  </p:cSld>
</p:notes>
</file>

<file path=ppt/notesSlides/notesSlide81.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என்னிடத்தில் வந்து, என் வார்த்தைகளைக் கேட்டு, அவைகளின்படி செய்கிறவன் யாருக்கு ஒப்பாயிருக்கிறானென்று உங்களுக்குக் காண்பிப்பேன்.]]></a:t>
            </a:r>
          </a:p>
        </p:txBody>
      </p:sp>
    </p:spTree>
  </p:cSld>
</p:notes>
</file>

<file path=ppt/notesSlides/notesSlide82.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7. என்னிடத்தில் வந்து, என் வார்த்தைகளைக் கேட்டு, அவைகளின்படி செய்கிறவன் யாருக்கு ஒப்பாயிருக்கிறானென்று உங்களுக்குக் காண்பிப்பேன்.]]></a:t>
            </a:r>
          </a:p>
        </p:txBody>
      </p:sp>
    </p:spTree>
  </p:cSld>
</p:notes>
</file>

<file path=ppt/notesSlides/notesSlide83.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ஆழமாய்த் தோண்டி, கற்பாறையின் மேல் அஸ்திபாரம்போட்டு, வீடுகட்டுகிற மனுஷனுக்கு ஒப்பாயிருக்கிறான்; பெருவெள்ளம் வந்து, நீரோட்டம் அந்த வீட்டின்மேல் மோதியும், அதை அசைக்கக்கூடாமற்போயிற்று; ஏனென்றால் அது கன்மலையின்மேல் அஸ்திபாரம் போடப்பட்டிருந்தது.]]></a:t>
            </a:r>
          </a:p>
        </p:txBody>
      </p:sp>
    </p:spTree>
  </p:cSld>
</p:notes>
</file>

<file path=ppt/notesSlides/notesSlide84.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ஆழமாய்த் தோண்டி, கற்பாறையின் மேல் அஸ்திபாரம்போட்டு, வீடுகட்டுகிற மனுஷனுக்கு ஒப்பாயிருக்கிறான்; பெருவெள்ளம் வந்து, நீரோட்டம் அந்த வீட்டின்மேல் மோதியும், அதை அசைக்கக்கூடாமற்போயிற்று; ஏனென்றால் அது கன்மலையின்மேல் அஸ்திபாரம் போடப்பட்டிருந்தது.]]></a:t>
            </a:r>
          </a:p>
        </p:txBody>
      </p:sp>
    </p:spTree>
  </p:cSld>
</p:notes>
</file>

<file path=ppt/notesSlides/notesSlide85.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8. ஆழமாய்த் தோண்டி, கற்பாறையின் மேல் அஸ்திபாரம்போட்டு, வீடுகட்டுகிற மனுஷனுக்கு ஒப்பாயிருக்கிறான்; பெருவெள்ளம் வந்து, நீரோட்டம் அந்த வீட்டின்மேல் மோதியும், அதை அசைக்கக்கூடாமற்போயிற்று; ஏனென்றால் அது கன்மலையின்மேல் அஸ்திபாரம் போடப்பட்டிருந்தது.]]></a:t>
            </a:r>
          </a:p>
        </p:txBody>
      </p:sp>
    </p:spTree>
  </p:cSld>
</p:notes>
</file>

<file path=ppt/notesSlides/notesSlide86.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என் வார்த்தைகளைக் கேட்டும் அவைகளின்படி செய்யாதவனோ அஸ்திபாரமில்லாமல் மண்ணின்மேல் வீடுகட்டினவனுக்கு ஒப்பாயிருக்கிறான்; நீரோட்டம் அதின் மேல் மோதினவுடனே அது விழுந்தது; விழுந்து, முழுவதும் அழிந்தது என்றார்.]]></a:t>
            </a:r>
          </a:p>
        </p:txBody>
      </p:sp>
    </p:spTree>
  </p:cSld>
</p:notes>
</file>

<file path=ppt/notesSlides/notesSlide87.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என் வார்த்தைகளைக் கேட்டும் அவைகளின்படி செய்யாதவனோ அஸ்திபாரமில்லாமல் மண்ணின்மேல் வீடுகட்டினவனுக்கு ஒப்பாயிருக்கிறான்; நீரோட்டம் அதின் மேல் மோதினவுடனே அது விழுந்தது; விழுந்து, முழுவதும் அழிந்தது என்றார்.]]></a:t>
            </a:r>
          </a:p>
        </p:txBody>
      </p:sp>
    </p:spTree>
  </p:cSld>
</p:notes>
</file>

<file path=ppt/notesSlides/notesSlide88.xml><?xml version="1.0" encoding="utf-8"?>
<p:notes xmlns:a="http://schemas.openxmlformats.org/drawingml/2006/main" xmlns:p="http://schemas.openxmlformats.org/presentationml/2006/main" xmlns:r="http://schemas.openxmlformats.org/officeDocument/2006/relationships">
  <p:cSld>
    <p:spTree>
      <p:nvGrpSpPr>
        <p:cNvPr id="1" name=""/>
        <p:cNvGrpSpPr/>
        <p:nvPr/>
      </p:nvGrpSpPr>
      <p:grpSpPr>
        <a:xfrm>
          <a:off x="0" y="0"/>
          <a:ext cx="8953500" cy="0"/>
          <a:chOff x="0" y="0"/>
          <a:chExt cx="8953500" cy="0"/>
        </a:xfrm>
      </p:grpSpPr>
      <p:sp>
        <p:nvSpPr>
          <p:cNvPr id="2" name="Slide Image Placeholder 1"/>
          <p:cNvSpPr>
            <a:spLocks noGrp="1" noRot="1" noChangeAspect="1"/>
          </p:cNvSpPr>
          <p:nvPr>
            <p:ph type="sldImg"/>
          </p:nvPr>
        </p:nvSpPr>
        <p:spPr>
          <a:xfrm>
            <a:off x="0" y="0"/>
            <a:ext cx="4476750" cy="0"/>
          </a:xfrm>
          <a:prstGeom prst="rect">
            <a:avLst/>
          </a:prstGeom>
          <a:noFill/>
          <a:ln w="12700">
            <a:solidFill>
              <a:prstClr val="black"/>
            </a:solidFill>
          </a:ln>
        </p:spPr>
      </p:sp>
      <p:sp>
        <p:nvSpPr>
          <p:cNvPr id="3" name="Notes Placeholder"/>
          <p:cNvSpPr>
            <a:spLocks noGrp="1"/>
          </p:cNvSpPr>
          <p:nvPr>
            <p:ph type="body" idx="1"/>
          </p:nvPr>
        </p:nvSpPr>
        <p:spPr>
          <a:xfrm>
            <a:off x="0" y="0"/>
            <a:ext cx="5486400" cy="3600450"/>
          </a:xfrm>
          <a:prstGeom prst="rect">
            <a:avLst/>
          </a:prstGeom>
        </p:spPr>
        <p:txBody>
          <a:bodyPr/>
          <a:lstStyle/>
          <a:p>
            <a:pPr algn="l" rtl="0" fontAlgn="base" marL="0" marR="0" indent="0" lvl="0">
              <a:lnSpc>
                <a:spcPct val="100000"/>
              </a:lnSpc>
              <a:spcBef>
                <a:spcPts val="0"/>
              </a:spcBef>
              <a:spcAft>
                <a:spcPts val="0"/>
              </a:spcAft>
            </a:pPr>
          </a:p>
          <a:p>
            <a:pPr algn="l" rtl="0" fontAlgn="base" marL="0" marR="0" indent="0" lvl="0">
              <a:lnSpc>
                <a:spcPct val="100000"/>
              </a:lnSpc>
              <a:spcBef>
                <a:spcPts val="0"/>
              </a:spcBef>
              <a:spcAft>
                <a:spcPts val="0"/>
              </a:spcAft>
            </a:pPr>
            <a:r>
              <a:rPr lang="en-US" strike="noStrike" sz="1400" spc="0" u="none" cap="none">
                <a:solidFill>
                  <a:srgbClr val="000000">
                    <a:alpha val="100000"/>
                  </a:srgbClr>
                </a:solidFill>
                <a:latin typeface="Roboto"/>
              </a:rPr>
              <a:t><![CDATA[49. என் வார்த்தைகளைக் கேட்டும் அவைகளின்படி செய்யாதவனோ அஸ்திபாரமில்லாமல் மண்ணின்மேல் வீடுகட்டினவனுக்கு ஒப்பாயிருக்கிறான்; நீரோட்டம் அதின் மேல் மோதினவுடனே அது விழுந்தது; விழுந்து, முழுவதும் அழிந்தது என்றார்.]]></a:t>
            </a:r>
          </a:p>
        </p:txBody>
      </p:sp>
    </p:spTree>
  </p:cSld>
</p:note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1574315" r:id="rId1"/>
  </p:sldLayoutIdLst>
  <p:txStyles>
    <p:titleStyle>
      <a:lvl1pPr algn="ctr">
        <a:defRPr sz="4400" kern="1200">
          <a:solidFill>
            <a:schemeClr val="lt1"/>
          </a:solidFill>
        </a:defRPr>
      </a:lvl1pPr>
      <a:extLst/>
    </p:titleStyle>
    <p:bodyStyle>
      <a:lvl1pPr algn="ctr" indent="-342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9.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0.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2.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3.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4.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5.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6.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7.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8.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19.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0.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2.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3.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4.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5.xml"/>
</Relationships>

</file>

<file path=ppt/slides/_rels/slide2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6.xml"/>
</Relationships>

</file>

<file path=ppt/slides/_rels/slide2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7.xml"/>
</Relationships>

</file>

<file path=ppt/slides/_rels/slide2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8.xml"/>
</Relationships>

</file>

<file path=ppt/slides/_rels/slide2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29.xml"/>
</Relationships>

</file>

<file path=ppt/slides/_rels/slide3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0.xml"/>
</Relationships>

</file>

<file path=ppt/slides/_rels/slide3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1.xml"/>
</Relationships>

</file>

<file path=ppt/slides/_rels/slide3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2.xml"/>
</Relationships>

</file>

<file path=ppt/slides/_rels/slide3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3.xml"/>
</Relationships>

</file>

<file path=ppt/slides/_rels/slide3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4.xml"/>
</Relationships>

</file>

<file path=ppt/slides/_rels/slide3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5.xml"/>
</Relationships>

</file>

<file path=ppt/slides/_rels/slide3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6.xml"/>
</Relationships>

</file>

<file path=ppt/slides/_rels/slide3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7.xml"/>
</Relationships>

</file>

<file path=ppt/slides/_rels/slide3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8.xml"/>
</Relationships>

</file>

<file path=ppt/slides/_rels/slide3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39.xml"/>
</Relationships>

</file>

<file path=ppt/slides/_rels/slide4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0.xml"/>
</Relationships>

</file>

<file path=ppt/slides/_rels/slide4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1.xml"/>
</Relationships>

</file>

<file path=ppt/slides/_rels/slide4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2.xml"/>
</Relationships>

</file>

<file path=ppt/slides/_rels/slide4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3.xml"/>
</Relationships>

</file>

<file path=ppt/slides/_rels/slide4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4.xml"/>
</Relationships>

</file>

<file path=ppt/slides/_rels/slide4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5.xml"/>
</Relationships>

</file>

<file path=ppt/slides/_rels/slide4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6.xml"/>
</Relationships>

</file>

<file path=ppt/slides/_rels/slide4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7.xml"/>
</Relationships>

</file>

<file path=ppt/slides/_rels/slide4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8.xml"/>
</Relationships>

</file>

<file path=ppt/slides/_rels/slide4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49.xml"/>
</Relationships>

</file>

<file path=ppt/slides/_rels/slide5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0.xml"/>
</Relationships>

</file>

<file path=ppt/slides/_rels/slide5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1.xml"/>
</Relationships>

</file>

<file path=ppt/slides/_rels/slide5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2.xml"/>
</Relationships>

</file>

<file path=ppt/slides/_rels/slide5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3.xml"/>
</Relationships>

</file>

<file path=ppt/slides/_rels/slide5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4.xml"/>
</Relationships>

</file>

<file path=ppt/slides/_rels/slide5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5.xml"/>
</Relationships>

</file>

<file path=ppt/slides/_rels/slide5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6.xml"/>
</Relationships>

</file>

<file path=ppt/slides/_rels/slide5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7.xml"/>
</Relationships>

</file>

<file path=ppt/slides/_rels/slide5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8.xml"/>
</Relationships>

</file>

<file path=ppt/slides/_rels/slide5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59.xml"/>
</Relationships>

</file>

<file path=ppt/slides/_rels/slide6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0.xml"/>
</Relationships>

</file>

<file path=ppt/slides/_rels/slide6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1.xml"/>
</Relationships>

</file>

<file path=ppt/slides/_rels/slide6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2.xml"/>
</Relationships>

</file>

<file path=ppt/slides/_rels/slide6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3.xml"/>
</Relationships>

</file>

<file path=ppt/slides/_rels/slide6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4.xml"/>
</Relationships>

</file>

<file path=ppt/slides/_rels/slide6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5.xml"/>
</Relationships>

</file>

<file path=ppt/slides/_rels/slide6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6.xml"/>
</Relationships>

</file>

<file path=ppt/slides/_rels/slide6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7.xml"/>
</Relationships>

</file>

<file path=ppt/slides/_rels/slide6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8.xml"/>
</Relationships>

</file>

<file path=ppt/slides/_rels/slide6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69.xml"/>
</Relationships>

</file>

<file path=ppt/slides/_rels/slide7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0.xml"/>
</Relationships>

</file>

<file path=ppt/slides/_rels/slide7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1.xml"/>
</Relationships>

</file>

<file path=ppt/slides/_rels/slide7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2.xml"/>
</Relationships>

</file>

<file path=ppt/slides/_rels/slide7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3.xml"/>
</Relationships>

</file>

<file path=ppt/slides/_rels/slide7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4.xml"/>
</Relationships>

</file>

<file path=ppt/slides/_rels/slide7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5.xml"/>
</Relationships>

</file>

<file path=ppt/slides/_rels/slide7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6.xml"/>
</Relationships>

</file>

<file path=ppt/slides/_rels/slide7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7.xml"/>
</Relationships>

</file>

<file path=ppt/slides/_rels/slide7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8.xml"/>
</Relationships>

</file>

<file path=ppt/slides/_rels/slide79.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79.xml"/>
</Relationships>

</file>

<file path=ppt/slides/_rels/slide80.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0.xml"/>
</Relationships>

</file>

<file path=ppt/slides/_rels/slide8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1.xml"/>
</Relationships>

</file>

<file path=ppt/slides/_rels/slide82.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2.xml"/>
</Relationships>

</file>

<file path=ppt/slides/_rels/slide83.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3.xml"/>
</Relationships>

</file>

<file path=ppt/slides/_rels/slide84.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4.xml"/>
</Relationships>

</file>

<file path=ppt/slides/_rels/slide8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5.xml"/>
</Relationships>

</file>

<file path=ppt/slides/_rels/slide86.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6.xml"/>
</Relationships>

</file>

<file path=ppt/slides/_rels/slide87.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7.xml"/>
</Relationships>

</file>

<file path=ppt/slides/_rels/slide88.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notesSlide" Target="../notesSlides/notesSlide88.xm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9144000" cy="5143500"/>
          <a:chOff x="0" y="0"/>
          <a:chExt cx="9144000" cy="5143500"/>
        </a:xfrm>
      </p:grpSpPr>
      <p:sp>
        <p:nvSpPr>
          <p:cNvPr id="2" name=""/>
          <p:cNvSpPr txBox="1"/>
          <p:nvPr/>
        </p:nvSpPr>
        <p:spPr>
          <a:xfrm>
            <a:off x="0" y="0"/>
            <a:ext cx="9144000" cy="5143500"/>
          </a:xfrm>
          <a:prstGeom prst="rect">
            <a:avLst/>
          </a:prstGeom>
          <a:noFill/>
        </p:spPr>
        <p:txBody>
          <a:bodyPr anchor="ctr" anchorCtr="0" rtlCol="0" vert="horz" bIns="45720" lIns="91440" rIns="91440" tIns="45720">
            <a:spAutoFit/>
          </a:bodyPr>
          <a:lstStyle/>
          <a:p>
            <a:pPr algn="ctr" rtl="0" fontAlgn="ctr" marL="0" marR="0" indent="0" lvl="0">
              <a:lnSpc>
                <a:spcPct val="100000"/>
              </a:lnSpc>
              <a:spcBef>
                <a:spcPts val="0"/>
              </a:spcBef>
              <a:spcAft>
                <a:spcPts val="0"/>
              </a:spcAft>
            </a:pPr>
            <a:r>
              <a:rPr lang="en-US" b="1" strike="noStrike" sz="6000" spc="0" u="none" cap="none">
                <a:solidFill>
                  <a:srgbClr val="000000">
                    <a:alpha val="100000"/>
                  </a:srgbClr>
                </a:solidFill>
                <a:latin typeface="Roboto"/>
              </a:rPr>
              <a:t><![CDATA[ಲೂಕನು : 6]]></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4. ಅವರು (ಆತನು ಪೇತ್ರನೆಂದು ಕರೆದ) ಸೀಮೋನ, ಅವನ ಸಹೋದರನಾದ ಅಂದ್ರೆಯ, ಯಾಕೋಬ,ಯೋಹಾನ, ಫಿಲಿಪ್ಪ, ಬಾರ್ತೊಲೊಮಾ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5. ಮತ್ತಾಯ, ತೋಮ, ಅಲ್ಫಾಯನ ಮಗನಾದ ಯಾಕೋಬ, ಮತಾಭಿಮಾನಿಯೆಂದು ಕರೆಯಲ್ಪಟ್ಟ ಸೀಮೋ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6. ಯಾಕೋಬನ ಸಹೋದರನಾದ ಯೂದ, ಮತ್ತು ದ್ರೋಹಿಯಾದ ಇಸ್ಕರಿಯೋತ ಯೂದ ಎಂಬ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7. ಆತನು ಅವರೊಂದಿಗೆ ಕೆಳಗಿಳಿದು ಸಮ ಭೂಮಿಯ ಮೇಲೆ ನಿಂತಿದ್ದಾಗ ಆತನ ಶಿಷ್ಯರ ಗುಂಪು ಅಲ್ಲದೆ ಯೂದಾಯ ಯೆರೂಸಲೇಮಿನಿಂದ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ರ್‌ ಸೀದೋನಿನ ಸಮುದ್ರತೀರದಿಂದಲೂ ಆತನ ಉಪದೇಶವನ್ನು ಕೇಳುವದಕ್ಕೂ ತಮ್ಮ ರೋಗಗಳಿಂದ ಸ್ವಸ್ಥರಾಗುವದಕ್ಕೂ ಜನರು ದೊಡ್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ಮೂಹವಾಗಿ ಬಂ]]></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8. ಅಶುದ್ಧಾತ್ಮಗಳಿಂದ ಪೀಡಿತರಾದವರೂ ಬಂದು ಸ್ವಸ್ಥರಾ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9. ಆಗ ಸಮೂಹವೆಲ್ಲಾ ಆತ ನನ್ನು ಮುಟ್ಟಬೇಕೆಂದು ಪ್ರಯತ್ನಿಸಿದರು; ಯಾಕಂದರೆ ಆತನಿಂದ ಶಕ್ತಿಯು ಹೊರಟು ಅವರೆಲ್ಲ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ವಸ್ಥ ಮಾಡಿ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0. ಆತನು ತನ್ನ ಕಣ್ಣುಗಳನ್ನೆತ್ತಿ ತನ್ನ ಶಿಷ್ಯರ ಕಡೆಗೆ ನೋಡಿ--ಬಡವರಾದ ನೀವು ಧನ್ಯರು; ಯಾಕಂದರೆ ದೇವರ ರಾಜ್ಯ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ಮ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1. ಈಗ ಹಸಿದವರಾದ ನೀವು ಧನ್ಯರು; ಯಾಕಂದರೆ ನೀವು ತೃಪ್ತಿ ಹೊಂದುವಿರಿ. ಈಗ ಅಳುವವರಾದ ನೀವು ಧನ್ಯರು; ಯಾಕಂದರೆ ನೀ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ಗು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2. ಮನುಷ್ಯಕುಮಾರನ ನಿಮಿತ್ತ ಜನರು ನಿಮ್ಮನ್ನು ಹಗೆಮಾಡಿ ನಿಮ್ಮನ್ನು ಬಹಿಷ್ಕರಿಸಿ ನಿಂದಿಸಿ ನಿಮ್ಮ ಹೆಸರ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ದ್ದೆಂದು ತೆಗೆದುಹಾಕಿದರೆ ನೀವು ಧನ್ಯ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3. ಆ ದಿನದಲ್ಲಿ ನೀವು ಸಂತೋಷ ಪಡಿರಿ. ಉಲ್ಲಾಸದಿಂದ ಕುಣಿದಾಡಿರಿ; ಯಾಕಂದರೆ ಇಗೋ, ಪರಲೋಕದಲ್ಲಿ ನಿಮ್ಮ ಬಹುಮಾನ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ದೊಡ್ಡದು; ಅವರ ಪಿತೃಗಳು ಪ್ರವಾದಿಗಳಿಗೆ ಅದೇ ರೀತಿಯಲ್ಲಿ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4. ಆದರೆ ಐಶ್ವರ್ಯವಂತರೇ, ನಿಮಗೆ ಅಯ್ಯೋ! ನೀವು ನಿಮ್ಮ ಆದರಣೆಯನ್ನು ಹೊಂದಿ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 ಇದಾದ ಮೇಲೆ ಮೊದಲನೇ ಸಬ್ಬತ್ತಿನ ತರುವಾಯ ಎರಡನೇ ಸಬ್ಬತ್ತಿನಲ್ಲಿ ಆತನು ಪೈರಿನ ಹೊಲಗಳನ್ನು ದಾಟಿಹೋಗುತ್ತಿದ್ದನು. ಆ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ತನ ಶಿಷ್ಯರು ತೆನೆಗಳನ್ನು ಕಿತ್ತು ತಮ್ಮ ಕೈಗಳಲ್ಲಿ ಹೊಸಗಿಕೊಂಡು ತಿನ್ನುತ್ತಿ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5. ತೃಪ್ತಿಯಿಂದಿರುವವರೇ, ನಿಮಗೆ ಅಯ್ಯೋ! ಯಾಕಂದರೆ ನಿಮಗೆ ಹಸಿವೆಯಾಗುವದು. ಈಗ ನಗುವವರೇ, ನಿಮಗೆ ಅಯ್ಯೋ! ನೀವು ಶೋಕಿಸಿ]]></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ಳುವಿ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 ಆದರೆ ಫರಿಸಾಯ ರಲ್ಲಿ ಕೆಲವರು ಅವರಿಗೆ--ಸಬ್ಬತ್‌ ದಿನಗಳಲ್ಲಿ ಮಾಡ ಬಾರದ್ದನ್ನು ನೀವು ಯಾಕೆ ಮಾಡುತ್ತೀರಿ ಅಂ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6. ಎಲ್ಲಾ ಜನರು ನಿಮ್ಮ ವಿಷಯದಲ್ಲಿ ಒಳ್ಳೇದಾಗಿ ಮಾತನಾಡಿದರೆ ನಿಮಗೆ ಅಯ್ಯೋ! ಅವರ ಪಿತೃಗಳು ಸುಳ್ಳು ಪ್ರವಾದಿಗಳಿ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ಗೆಯೇ ಮಾಡಿ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 ಅದಕ್ಕೆ ಯೇಸು ಪ್ರತ್ಯುತ್ತರವಾಗಿ ಅವರಿಗೆ--ದಾವೀದನೂ ತನ್ನ ಜೊತೆ ಇದ್ದವರೂ ಹಸಿದಾ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7. ಆದರೆ ಕೇಳುವವರಾದ ನಿಮಗೆ ನಾನು ಹೇಳುವ ದೇನಂದರೆ--ನಿಮ್ಮ ವೈರಿಗಳನ್ನು ಪ್ರೀತಿಸಿರಿ, ನಿಮ್ಮನ್ನು ಹಗೆಮಾಡುವವ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ಒಳ್ಳೇದನ್ನು ಮಾ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 ಅವನು ದೇವರ ಮನೆಯೊಳಗೆ ಹೋಗಿ ಯಾಜಕರು ಹೊರತು ಬೇರೆಯವರು ತಿನ್ನುವದು ನ್ಯಾಯವಲ್ಲದ ಸಮ್ಮುಖ ರೊಟ್ಟಿಯನ್ನು ತೆಗೆದುಕೊಂ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ದು ತನ್ನ ಜೊತೆಯಲ್ಲಿದ್ದವರಿಗೆ ಸಹ ಹೇಗೆ ಕೊಟ್ಟನೆಂಬದನು ನೀವು ಓದಲಿಲ್ಲವೇ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8. ನಿಮ್ಮನ್ನು ಶಪಿಸುವವರನ್ನು ಆಶೀರ್ವದಿಸಿರಿ ಮತ್ತು ನಿಮ್ಮನ್ನು ಅವಮಾನ ಪಡಿಸುವವರಿಗೋಸ್ಕರ ಪ್ರಾರ್ಥಿಸಿ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5. ಆತನು ಅವ ರಿಗೆ--ಮನುಷ್ಯಕುಮಾರನು ಸಬ್ಬತ್ತಿಗೂ ಒಡೆಯನಾಗಿ ದ್ದಾನೆ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29. ಒಂದು ಕೆನ್ನೆಯ ಮೇಲೆ ನಿನ್ನನ್ನು ಹೊಡೆಯುವವನಿಗೆ ಮತ್ತೊಂದನ್ನು ಸಹ ಕೊಡು; ನಿನ್ನ ಮೇಲಂಗಿಯನ್ನು ತಕ್ಕೊಳ್ಳುವವನಿ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ನ್ನ ಒಳಂಗಿಯನ್ನು ತಡೆಯಬೇ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0. ನಿನ್ನಿಂದ ಕೇಳುವ ಪ್ರತಿ ಮನುಷ್ಯನಿಗೆ ಕೊಡು; ನಿನ್ನ ಸೊತ್ತನ್ನು ತಕ್ಕೊಳ್ಳುವವನಿಂದ ಅವುಗಳನ್ನು ತಿರಿಗಿ ಕೇಳಬೇಡ.]]></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6. ಇದಾದ ಮೇಲೆ ಇನ್ನೊಂದು ಸಬ್ಬತ್ತಿನಲ್ಲಿ ಸಹ ಆತನು ಸಭಾಮಂದಿರದೊಳಕ್ಕೆ ಪ್ರವೇಶಿಸಿ ಬೋಧಿಸಿ ದನು; ಅಲ್ಲಿ ಬಲಗೈ ಬತ್ತಿ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ಒಬ್ಬ ಮನುಷ್ಯನಿ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1. ಜನರು ನಿಮಗೆ ಏನು ಮಾಡಬೇಕೆಂದು ನೀವು ಕೋರುತ್ತೀರೋ ನೀವು ಸಹ ಅವರಿಗೆ ಅದ ರಂತೆಯೇ ಮಾ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7. ಆಗ ಶಾಸ್ತ್ರಿಗಳೂ ಫರಿಸಾಯರೂ ಆತನಿಗೆ ವಿರೋಧ ವಾಗಿ ತಪ್ಪು ಕಂಡುಹಿಡಿಯಬೇಕೆಂದು ಆತನು ಆ ಸಬ್ಬತ್‌ ದಿನದಲ್ಲಿ ಅವನ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ವಸ್ಥಮಾಡುವನೇನೋ ಎಂದು ಕಾಯುತ್ತಿದ್ದ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2. ನಿಮ್ಮನ್ನು ಪ್ರೀತಿಸುವವರನ್ನೇ ನೀವು ಪ್ರೀತಿಸಿದರೆ ನಿಮಗೇನು ಹೊಗಳಿಕೆ ಬಂದೀತು? ಯಾಕಂದರೆ ಪಾಪಿಗಳು ಸಹ ತಮ್ಮ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ತಿಸುವವ ರನ್ನೇ ಪ್ರೀತಿಸುತ್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3. ನಿಮಗೆ ಒಳ್ಳೇದನ್ನು ಮಾಡು ವವರಿಗೆ ನೀವು ಒಳ್ಳೇದನ್ನು ಮಾಡಿದರೆ ನಿಮಗೇನು ಹೊಗಳಿಕೆ ಬಂದೀತು? ಯಾಕಂದರೆ ಪಾಪಿಗಳು ಸ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ದರಂತೆಯೇ ಮಾಡುತ್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8. ಆದರೆ ಆತನು ಅವರ ಆಲೋಚನೆಗಳನ್ನು ತಿಳಿದುಕೊಂಡು ಕೈ ಬತ್ತಿದವನಾದ ಆ ಮನುಷ್ಯನಿಗೆ--ಎದ್ದು ನಡುವೆ ನಿಂತುಕೋ ಅಂದಾಗ ಅ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ಎದ್ದು ನಿಂತುಕೊಂಡ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4. ಯಾರಿಂದ ತಿರಿಗಿ ಪಡಕೊಳ್ಳಬೇಕೆಂದು ನಿರೀಕ್ಷಿಸುತ್ತಿರೋ ಅಂಥವರಿಗೆ ಸಾಲಕೊಟ್ಟರೆ ನಿಮಗೇನು ಹೊಗಳಿಕೆ ಬಂದೀ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ಕಂದರೆ ಪಾಪಿಗಳು ಸಹ ಹಾಗೆಯೇ ತಾವು ಕೊಟ್ಟಷ್ಟು ತಿರಿಗಿ ಪಡೆಯುವಂತೆ ಪಾಪಿಗಳಿಗೆ ಸಾಲ ಕೊಡುತ್ತಾ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9. ತರು ವಾಯ ಯೇಸು ಅವರಿಗೆ--ನಿಮಗೆ ಒಂದು ಸಂಗತಿ ಯನ್ನು ನಾನು ಕೇಳುತ್ತೇನೆ; ಸಬ್ಬತ್‌ ದಿನಗಳಲ್ಲಿ ಒಳ್ಳೇದನ್ನು ಮಾಡು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ಯಾಯವೋ? ಇಲ್ಲವೆ ಕೆಟ್ಟದ್ದು ಮಾಡುವದೋ? ಪ್ರಾಣವನ್ನು ರಕ್ಷಿಸುವದೋ, ಇಲ್ಲವೆ ಅದನ್ನು ನಾಶಮಾಡುವದೋ ಅಂ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5. ಆದರೆ ನೀವು ನಿಮ್ಮ ವೈರಿಗಳನ್ನು ಪ್ರೀತಿಸಿರಿ, ಮತ್ತು ಒಳ್ಳೇದನ್ನು ಮಾಡಿರಿ. ಏನನ್ನೂ ತಿರಿಗಿ ನಿರೀಕ್ಷಿಸದೆ ಸಾ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ಡಿರಿ; ಆಗ ನಿಮ್ಮ ಬಹುಮಾನವು ದೊಡ್ಡದಾಗಿರುವದು; ನೀವು ಮಹೋ ನ್ನತನ ಮಕ್ಕಳಾಗಿರುವಿರಿ; ಯಾಕಂದರೆ ಆತನು ಕೃತಜ್ಞ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ಯಿಲ್ಲದವರಿಗೂ ಕೆಟ್ಟವರಿಗೂ ದಯೆಯುಳ್ಳವನಾಗಿ 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0. ಆತನು ಅವರೆಲ್ಲರ ಸುತ್ತಲೂ ನೋಡಿ ಆ ಮನುಷ್ಯನಿಗೆ--ನಿನ್ನ ಕೈ ಮುಂದಕ್ಕೆ ಚಾಚು ಅಂದನು. ಅವನು ಹಾಗೆಯೇ ಮಾಡಿದನು; ಆ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ಅವನ ಕೈ ಗುಣವಾಗಿ ಮತ್ತೊಂದರಂತೆ ಆಯಿ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6. ನಿಮ್ಮ ತಂದೆಯು ಕರುಣೆಯುಳ್ಳವನಾಗಿರುವ ಪ್ರಕಾರ ನೀವೂ ಕರುಣೆಯುಳ್ಳವರಾಗಿರ್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7. ತೀರ್ಪು ಮಾಡಬೇಡಿರಿ; ಆಗ ನಿಮಗೂ ತೀರ್ಪಾಗುವದಿಲ್ಲ. ಖಂಡಿಸಬೇಡಿರಿ; ಆಗ ನಿಮಗೂ ಖಂಡನೆಯಾಗುವದಿಲ್ಲ. ಕ್ಷಮಿಸಿರಿ; ಆ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ಮಗೂ ಕ್ಷಮಿಸಲ್ಪಡು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1. ಆಗ ಅವರು ಕೋಪದಿಂದ ತುಂಬಿದವರಾಗಿ ಯೇಸುವಿಗೆ ತಾವು ಏನು ಮಾಡಬೇಕೆಂದು ಒಬ್ಬರಿಗೊಬ್ಬರು ಮಾತನಾಡಿಕೊಂಡ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8. ಕೊಡಿರಿ, ಆಗ ನಿಮಗೂ ಕೊಡ ಲ್ಪಡುವದು. ಒಳ್ಳೆಯ ಅಳತೆ ಒತ್ತಿ ಅಲ್ಲಾಡಿಸಿ ಹೊರಗೆ ಚೆಲ್ಲುವಂತೆ ಮನುಷ್ಯರು ನಿಮ್ಮ]]></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ಉಡಿಲಲ್ಲಿ ಹಾಕುವರು; ಯಾಕಂದರೆ ನೀವು ಅಳೆಯುವ ಅಳತೆಯಿಂದಲೇ ನಿಮಗೂ ತಿರಿಗಿ ಅಳೆಯಲ್ಪಡುವ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2. ಇದಾದ ಮೇಲೆ ಆತನು ಆ ದಿವಸಗಳಲ್ಲಿ ಪ್ರಾರ್ಥಿಸುವದಕ್ಕಾಗಿ ಒಂದು ಬೆಟ್ಟಕ್ಕೆ ಹೋಗಿ ರಾತ್ರಿ ಯೆಲ್ಲಾ ದೇವ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ರ್ಥಿಸಿ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13. ಬೆಳಗಾದ ಮೇಲೆ ಆತನು ತನ್ನ ಶಿಷ್ಯರನ್ನು ತನ್ನ ಹತ್ತಿರಕ್ಕೆ ಕರೆದು ಅವರಲ್ಲಿ ಹನ್ನೆರಡು ಮಂದಿಯ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ಆರಿಸಿಕೊಂಡದ್ದಲ್ಲದೆ ಅವರಿಗೆ ಅಪೊಸ್ತಲರೆಂದು ಹೆಸರಿಟ್ಟ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39. ಆತನು ಒಂದು ಸಾಮ್ಯವನ್ನು ಅವರಿಗೆ ಹೇಳಿ ದನು--ಕುರುಡನು ಕುರುಡನನ್ನು ನಡಿಸಬಲ್ಲನೋ? (ನಡಿಸಿದರೆ) ಅವರಿಬ್ಬರೂ]]></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ಣಿಯಲ್ಲಿ ಬೀಳುವದಿ ಲ್ಲವೋ?]]></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0. ತನ್ನ ಗುರುವಿಗಿಂತ ಶಿಷ್ಯನು ಹೆಚ್ಚಿನವನಲ್ಲ; ಆದರೆ ಪರಿಪೂರ್ಣನಾಗಿರುವ ಪ್ರತಿಯೊಬ್ಬನು ತನ್ನ ಗುರುವಿನಂತೆ ಇರುವ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1. ನಿನ್ನ ಸ್ವಂತ ಕಣ್ಣಿನಲ್ಲಿರುವ ತೊಲೆಯನ್ನು ನೀನು ತಿಳಿದುಕೊಳ್ಳದೆ ನಿನ್ನ ಸಹೋದರನ ಕಣ್ಣಿನಲ್ಲಿರುವ ರವೆಯನ್ನು ಯಾ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7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ಡು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7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2. ಇಲ್ಲವೆ ನಿನ್ನ ಸ್ವಂತ ಕಣ್ಣಿನಲ್ಲಿರುವ ತೊಲೆಯನ್ನು ನೀನು ನೋಡದೆ ನಿನ್ನ ಸಹೋದರನಿಗೆ--ಸಹೋದರನೇ, ನಿನ್ನ ಕಣ್ಣಿನ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7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ರುವ ರವೆಯನ್ನು ತೆಗೆಯುವೆನೆಂದು ನೀನು ಹೇಗೆ ಹೇಳುವದು? ಕಪಟಿಯೇ, ಮೊದಲು ನಿನ್ನ ಸ್ವಂತ ಕಣ್ಣಿನಲ್ಲಿರುವ ತೊಲೆಯ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ತೆಗೆದುಹಾಕು; ಆಮೇಲೆ ನಿನ್ನ ಸಹೊ]]></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3. ಒಳ್ಳೇಮರವು ಕೆಟ್ಟ ಫಲವನ್ನು ಫಲಿಸುವದಿಲ್ಲ; ಇಲ್ಲವೆ ಕೆಟ್ಟಮರವು ಒಳ್ಳೇಫಲವನ್ನು ಫಲಿಸುವ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4. ಪ್ರತಿಯೊಂದು ಮರವು ಅದರ ಫಲದಿಂದಲೇ ಗೊತ್ತಾಗುವದು. ಯಾಕಂದರೆ ಮುಳ್ಳುಗಳಲ್ಲಿ ಮನುಷ್ಯರು ಅಂಜೂರ ಗಳ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ಡಿಸುವದಿಲ್ಲ; ಇಲ್ಲವೆ ಗಜ್ಜುಗದ ಪೊದೆಯಲ್ಲಿ ದ್ರಾಕ್ಷೇಗಳನ್ನು ಕೂಡಿಸುವದಿಲ್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5. ಒಳ್ಳೇಮನುಷ್ಯನು ತನ್ನ ಹೃದಯದ ಒಳ್ಳೇಬೊಕ್ಕಸದಿಂದ ಒಳ್ಳೆಯದನ್ನೇ ಹೊರಗೆ ತರುತ್ತಾನೆ; ಆದರೆ ಕೆಟ್ಟಮನುಷ್ಯನು ತನ್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ಹೃದಯದ ಕೆಟ್ಟಬೊಕ್ಕಸದಿಂದ ಕೆಟ್ಟದ್ದನ್ನೇ ಹೊರಗೆ ತರುತ್ತಾನೆ. ಯಾಕಂದರೆ ಹೃದಯದ ಸಮೃದ್ಧಿಯಿಂದ ಅವನ ಬಾಯಿ ಮಾತನಾಡುತ್ತ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6. ನನ್ನನ್ನು ನೀವು--ಕರ್ತನೇ, ಕರ್ತನೇ ಎಂದು ಕರೆದು ನಾನು ಹೇಳುವವುಗಳನ್ನು ನೀವು ಮಾಡದೆ ಇರುವದು ಯಾಕೆ?]]></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7. ಯಾವನು ನನ್ನ ಬಳಿಗೆ ಬಂದು ನಾನು ಹೇಳುವವುಗಳನ್ನು ಕೇಳಿ ಅವುಗಳನ್ನು ಮಾಡು ತ್ತಾನೋ ಅವನು ಯಾರಿಗೆ]]></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ಸಮಾನನಾಗಿದ್ದಾನೆಂದು ನಾನು ನಿಮಗೆ ತೋರಿಸುತ್ತೇ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8. ಅವನು ಆಳವಾಗಿ ಅಗಿದು ಬಂಡೆಯ ಮೇಲೆ ಅಸ್ತಿವಾರವನ್ನು ಹಾಕಿ ಮನೆಯನ್ನು ಕಟ್ಟಿದ ಮನುಷ್ಯನಿಗೆ ಸಮಾನನಾಗಿದ್ದಾನೆ;]]></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ಪ್ರಳಯವು ಎದ್ದು ಪ್ರವಾಹವು ಆ ಮನೆಗೆ ರಭಸ ವಾಗಿ ಬಡಿದರೂ ಅದನ್ನು ಕದಲಿಸಲಿಕ್ಕಾಗದೆ ಹೋಯಿತು; ಯಾಕಂದರೆ ಅದು ಬಂಡೆಯ ಮೇಲೆ]]></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ಕಟ್ಟಲ್ಪಟ್ಟಿ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49. ಆದರೆ (ನನ್ನ ಮಾತುಗಳನ್ನು) ಕೇಳಿ ಅದರಂತೆ ಮಾಡದೆ ಇರುವವನು ಅಸ್ತಿವಾರ ವಿಲ್ಲದೆ ಮಣ್ಣಿನ ಮೇಲೆ ಮನೆಯನ್ನು ಕಟ್ಟಿದ]]></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ಮನುಷ್ಯನಿಗೆ ಹೋಲಿಕೆಯಾಗಿದ್ದಾನೆ; ಪ್ರವಾಹವು ಅದಕ್ಕೆ ರಭಸವಾಗಿ ಬಡಿದದ್ದರಿಂದ ಕೂಡಲೆ ಅದು ಬಿತ್ತು; ಇದರಿಂದ ಆ ಮನೆಯ]]></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190500" y="0"/>
          <a:ext cx="9144000" cy="5143500"/>
          <a:chOff x="190500" y="0"/>
          <a:chExt cx="9144000" cy="5143500"/>
        </a:xfrm>
      </p:grpSpPr>
      <p:sp>
        <p:nvSpPr>
          <p:cNvPr id="2" name=""/>
          <p:cNvSpPr txBox="1"/>
          <p:nvPr/>
        </p:nvSpPr>
        <p:spPr>
          <a:xfrm>
            <a:off x="190500" y="0"/>
            <a:ext cx="8953500" cy="4572000"/>
          </a:xfrm>
          <a:prstGeom prst="rect">
            <a:avLst/>
          </a:prstGeom>
          <a:noFill/>
        </p:spPr>
        <p:txBody>
          <a:bodyPr anchorCtr="0" rtlCol="0" vert="horz" bIns="45720" lIns="91440" rIns="91440" tIns="45720">
            <a:spAutoFit/>
          </a:bodyPr>
          <a:lstStyle/>
          <a:p>
            <a:pPr algn="l" rtl="0" fontAlgn="base" marL="0" marR="0" indent="0" lvl="0">
              <a:lnSpc>
                <a:spcPct val="100000"/>
              </a:lnSpc>
              <a:spcBef>
                <a:spcPts val="0"/>
              </a:spcBef>
              <a:spcAft>
                <a:spcPts val="0"/>
              </a:spcAft>
            </a:pPr>
          </a:p>
          <a:p>
            <a:pPr algn="l" rtl="0" fontAlgn="base" marL="0" marR="0" indent="0" lvl="0">
              <a:lnSpc>
                <a:spcPct val="150000"/>
              </a:lnSpc>
              <a:spcBef>
                <a:spcPts val="0"/>
              </a:spcBef>
              <a:spcAft>
                <a:spcPts val="0"/>
              </a:spcAft>
            </a:pPr>
            <a:r>
              <a:rPr lang="en-US" b="1" strike="noStrike" sz="3600" spc="0" u="none" cap="none">
                <a:solidFill>
                  <a:srgbClr val="000000">
                    <a:alpha val="100000"/>
                  </a:srgbClr>
                </a:solidFill>
                <a:latin typeface="Roboto"/>
              </a:rPr>
              <a:t><![CDATA[ನಾಶನವು ದೊಡ್ಡದಾಗಿತ್ತು.]]></a:t>
            </a:r>
          </a:p>
        </p:txBody>
      </p:sp>
      <p:sp>
        <p:nvSpPr>
          <p:cNvPr id="3" name=""/>
          <p:cNvSpPr txBox="1"/>
          <p:nvPr/>
        </p:nvSpPr>
        <p:spPr>
          <a:xfrm>
            <a:off x="3619500" y="4572000"/>
            <a:ext cx="5524500" cy="571500"/>
          </a:xfrm>
          <a:prstGeom prst="rect">
            <a:avLst/>
          </a:prstGeom>
          <a:noFill/>
        </p:spPr>
        <p:txBody>
          <a:bodyPr anchorCtr="0" rtlCol="0" vert="horz" bIns="45720" lIns="91440" rIns="91440" tIns="45720">
            <a:spAutoFit/>
          </a:bodyPr>
          <a:lstStyle/>
          <a:p>
            <a:pPr algn="r" rtl="0" fontAlgn="base" marL="0" marR="0" indent="0" lvl="0">
              <a:lnSpc>
                <a:spcPct val="100000"/>
              </a:lnSpc>
              <a:spcBef>
                <a:spcPts val="0"/>
              </a:spcBef>
              <a:spcAft>
                <a:spcPts val="0"/>
              </a:spcAft>
            </a:pPr>
            <a:r>
              <a:rPr lang="en-US" b="1" strike="noStrike" sz="2800" spc="0" u="none" cap="none">
                <a:solidFill>
                  <a:srgbClr val="000000">
                    <a:alpha val="100000"/>
                  </a:srgbClr>
                </a:solidFill>
                <a:latin typeface="Roboto"/>
              </a:rPr>
              <a:t><![CDATA[ಲೂಕನು : 6]]></a:t>
            </a:r>
          </a:p>
        </p:txBody>
      </p:sp>
    </p:spTree>
  </p:cSld>
  <p:clrMapOvr>
    <a:masterClrMapping/>
  </p:clrMapOvr>
</p:sld>
</file>

<file path=ppt/theme/theme1.xml><?xml version="1.0" encoding="utf-8"?>
<a:theme xmlns:a="http://schemas.openxmlformats.org/drawingml/2006/main" name="Theme49">
  <a:themeElements>
    <a:clrScheme name="Theme49">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49">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49">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000"/>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000"/>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b="180000" l="50000" r="50000" t="-80000"/>
          </a:path>
        </a:gradFill>
        <a:gradFill rotWithShape="1">
          <a:gsLst>
            <a:gs pos="0">
              <a:schemeClr val="phClr">
                <a:tint val="80000"/>
                <a:satMod val="300000"/>
              </a:schemeClr>
            </a:gs>
            <a:gs pos="100000">
              <a:schemeClr val="phClr">
                <a:shade val="30000"/>
                <a:satMod val="200000"/>
              </a:schemeClr>
            </a:gs>
          </a:gsLst>
          <a:path path="circle">
            <a:fillToRect b="50000" l="50000" r="50000" t="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88</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Unknown Company</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Unknown Creator</dc:creator>
  <cp:lastModifiedBy>Unknown Creator</cp:lastModifiedBy>
  <dcterms:created xsi:type="dcterms:W3CDTF">2026-10-21T04:47:22Z</dcterms:created>
  <dcterms:modified xsi:type="dcterms:W3CDTF">2026-10-21T04:47:22Z</dcterms:modified>
  <dc:title>ಲೂಕನು : 6</dc:title>
  <dc:description/>
  <dc:subject/>
  <cp:keywords/>
  <cp:category/>
  <cp:revision/>
  <cp:contentStatus/>
</cp:coreProperties>
</file>

<file path=docProps/custom.xml><?xml version="1.0" encoding="utf-8"?>
<Properties xmlns="http://schemas.openxmlformats.org/officeDocument/2006/custom-properties" xmlns:vt="http://schemas.openxmlformats.org/officeDocument/2006/docPropsVTypes"/>
</file>