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ாமல் போன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மேய்ப்பர் தேட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தோளின் மேல் போட்ட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ன்பாய் இரட்ச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ோக தூதர் கூட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பொங்கிப் பாட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் தேடி வந்தார் இரத்தம் சிந்தி மீ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ச் சொந்தமாகக் கொண்டன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ோடு சேர்த்துக் கொண்டன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க் காயம் க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ண் பயம் நீ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ொந்தமாக உ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ேனே பார்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்வின்ப சத்தம் கேட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பூர்ப்பாயி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ராகத் தோ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ங்காயம் காட்ட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்கிரீடம் சூடினோ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ோடு பேச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ாவியின் நிமித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ாத பாடு பட்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து இன்பமாக என் மீட்பர் பா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ற்ற திவ்ய அன்பை தியானம் செய்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பொங்கப் பூர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ேலும் பாடிப் போற்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ொண்ட நாதர் பின்பு பிரசன்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வார் தம் ஞான மணவா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த்தென்றும் வாழ்வி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,மாசும் தீங்கும் நீங்க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் பெற்று வாழ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2026-10-24T12:25:28Z</dcterms:created>
  <dcterms:modified xsi:type="dcterms:W3CDTF">2026-10-24T12:25:28Z</dcterms:modified>
  <dc:title>துதிப் பாடல்கள் : 1065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