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ுதி ஒலி கேட்கும்
ஆடல் பாடல் சத்தமும் தொனிக்கும்
ஆகாய விண்மீனாய் அவர் ஜனம் பெருகும்
ஆண்டவர் வாக்கு பலிக்கும் --- ஆ… ஆ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ிமைப்படுத்து வேனென்றாரே
மகிபனின் பாசம் பெரிதே
மங்காத புகழுடன் வாழ்வோம்
மாட்சி பெற்றுயர்ந்திடுவோமே
குறுகிட மாட்டோம் குன்றிட மாட்டோம்
கரையில்லா தேவனின் வாக்கு --- ஆ… ஆ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ி நிலை எகுவோமே
ஆசீர் திரும்பப் பெறுவோம்
பாழான மண்மேடுகள் யாவும்
பாராளும் வேந்தன் மனையாகும்
சிறை வாழ்வு மறையும் சீர் வாழ்வு மலரும்
சீயோனின் மகிமை திரும்பும் --- ஆ… ஆ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டுதலை முழங்கிடுவோமே
விக்கினம் யாவும் அகலும்
இடுக்கண்கள் சூழ்ந்திடும் வேளை
இரட்சகன் மீட்பருள்வாரே
நுகங்கள் முறிந்திடும் கட்டுகள் அறுந்திடும்
விடுதலை பெருவிழா காண்போம் --- ஆ… ஆ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யாக்கோபு நடுங்கிடுவானோ
யாக்கோபின் தேவன் துணையே
அமரிக்கை வாழ்வை அழைப்போம்
ஆண்டவர் மார்பில் சுகிப்போம்
பதறாத வாழ்வும் சிதறாத மனமும்
பரிசாக தேவனருள்வார் --- ஆ… ஆ…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2026-07-31T14:01:24Z</dcterms:created>
  <dcterms:modified xsi:type="dcterms:W3CDTF">2026-07-31T14:01:24Z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