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presProps" Target="presProps.xml"/>
  <Relationship Id="rId79" Type="http://schemas.openxmlformats.org/officeDocument/2006/relationships/viewProps" Target="viewProps.xml"/>
  <Relationship Id="rId80"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The word of the LORD came again unto me, saying,]]></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Now, you son of man, take up a lamentation for Tyrus;]]></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say unto Tyrus, O you that are situated at the entry of the sea, which are a merchant of the people for many isles, Thus says the Lord GOD; O Tyrus, you have said, I am of perfect beauty.]]></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say unto Tyrus, O you that are situated at the entry of the sea, which are a merchant of the people for many isles, Thus says the Lord GOD; O Tyrus, you have said, I am of perfect beauty.]]></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Your borders are in the midst of the seas, your builders have perfected your beauty.]]></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Your borders are in the midst of the seas, your builders have perfected your beauty.]]></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They have made all your ship boards of fir trees of Senir: they have taken cedars from Lebanon to make masts for you.]]></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They have made all your ship boards of fir trees of Senir: they have taken cedars from Lebanon to make masts for you.]]></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Of the oaks of Bashan have they made yours oars; the company of the Ashurites have made your benches of ivory, brought out of the isles of Chittim.]]></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Of the oaks of Bashan have they made yours oars; the company of the Ashurites have made your benches of ivory, brought out of the isles of Chittim.]]></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Fine linen with broidered work from Egypt was that which you spread forth to be your sail; blue and purple from the isles of Elishah was that which covered you.]]></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Fine linen with broidered work from Egypt was that which you spread forth to be your sail; blue and purple from the isles of Elishah was that which covered you.]]></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The inhabitants of Zidon and Arvad were your seamen: your wise men, O Tyrus, that were in you, were your pilots.]]></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The inhabitants of Zidon and Arvad were your seamen: your wise men, O Tyrus, that were in you, were your pilots.]]></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The ancients of Gebal and the wise men thereof were in you your repairer of breaches: all the ships of the sea with their seamen were in you to occupy your merchandise.]]></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The ancients of Gebal and the wise men thereof were in you your repairer of breaches: all the ships of the sea with their seamen were in you to occupy your merchandise.]]></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The ancients of Gebal and the wise men thereof were in you your repairer of breaches: all the ships of the sea with their seamen were in you to occupy your merchandise.]]></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They of Persia and of Lud and of Phut were in yours army, your men of war: they hanged the shield and helmet in you; they set forth your loveliness.]]></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They of Persia and of Lud and of Phut were in yours army, your men of war: they hanged the shield and helmet in you; they set forth your loveliness.]]></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The men of Arvad with yours army were upon your walls round about, and the Gammadims were in your towers: they hanged their shields upon your walls round about; they have made your beauty perfect.]]></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The men of Arvad with yours army were upon your walls round about, and the Gammadims were in your towers: they hanged their shields upon your walls round about; they have made your beauty perfect.]]></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The men of Arvad with yours army were upon your walls round about, and the Gammadims were in your towers: they hanged their shields upon your walls round about; they have made your beauty perfect.]]></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Tarshish was your merchant by reason of the multitude of all kind of riches; with silver, iron, tin, and lead, they traded in your fairs.]]></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Tarshish was your merchant by reason of the multitude of all kind of riches; with silver, iron, tin, and lead, they traded in your fairs.]]></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Javan, Tubal, and Meshech, they were your merchants: they traded the persons of men and vessels of brass in your market.]]></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Javan, Tubal, and Meshech, they were your merchants: they traded the persons of men and vessels of brass in your market.]]></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They of the house of Togarmah traded in your fairs with horses and horsemen and mules.]]></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They of the house of Togarmah traded in your fairs with horses and horsemen and mules.]]></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The men of Dedan were your merchants; many isles were the merchandise of yours hand: they brought you for a present horns of ivory and ebony.]]></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The men of Dedan were your merchants; many isles were the merchandise of yours hand: they brought you for a present horns of ivory and ebony.]]></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Syria was your merchant by reason of the multitude of the wares of your making: they occupied in your fairs with emeralds, purple, and broidered work, and fine linen, and coral, and agate.]]></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Syria was your merchant by reason of the multitude of the wares of your making: they occupied in your fairs with emeralds, purple, and broidered work, and fine linen, and coral, and agate.]]></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Syria was your merchant by reason of the multitude of the wares of your making: they occupied in your fairs with emeralds, purple, and broidered work, and fine linen, and coral, and agate.]]></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Judah, and the land of Israel, they were your merchants: they traded in your market wheat of Minnith, and Pannag, and honey, and oil, and balm.]]></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Judah, and the land of Israel, they were your merchants: they traded in your market wheat of Minnith, and Pannag, and honey, and oil, and balm.]]></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Damascus was your merchant in the multitude of the wares of your making, for the multitude of all riches; in the wine of Helbon, and white wool.]]></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Damascus was your merchant in the multitude of the wares of your making, for the multitude of all riches; in the wine of Helbon, and white wool.]]></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Dan also and Javan going back and forth occupied in your fairs: bright iron, cassia, and calamus, were in your market.]]></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Dan also and Javan going back and forth occupied in your fairs: bright iron, cassia, and calamus, were in your market.]]></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Dedan was your merchant in precious clothes for chariots.]]></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Dedan was your merchant in precious clothes for chariots.]]></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rabia, and all the princes of Kedar, they occupied with you in lambs, and rams, and goats: in these were they your merchants.]]></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rabia, and all the princes of Kedar, they occupied with you in lambs, and rams, and goats: in these were they your merchants.]]></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The merchants of Sheba and Raamah, they were your merchants: they occupied in your fairs with chief of all spices, and with all precious stones, and gold.]]></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The merchants of Sheba and Raamah, they were your merchants: they occupied in your fairs with chief of all spices, and with all precious stones, and gold.]]></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Haran, and Canneh, and Eden, the merchants of Sheba, Asshur, and Chilmad, were your merchants.]]></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Haran, and Canneh, and Eden, the merchants of Sheba, Asshur, and Chilmad, were your merchants.]]></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These were your merchants in all sorts of things, in blue clothes, and broidered work, and in chests of rich apparel, bound with cords, and made of cedar, among your merchandise.]]></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These were your merchants in all sorts of things, in blue clothes, and broidered work, and in chests of rich apparel, bound with cords, and made of cedar, among your merchandise.]]></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These were your merchants in all sorts of things, in blue clothes, and broidered work, and in chests of rich apparel, bound with cords, and made of cedar, among your merchandise.]]></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The ships of Tarshish did sing of you in your market: and you were replenished, and made very glorious in the midst of the seas.]]></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The ships of Tarshish did sing of you in your market: and you were replenished, and made very glorious in the midst of the seas.]]></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Your rowers have brought you into great waters: the east wind has broken you in the midst of the seas.]]></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Your rowers have brought you into great waters: the east wind has broken you in the midst of the seas.]]></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Your riches, and your fairs, your merchandise, your seamen, and your pilots, your repairer of breaches, and the occupiers of your merchandise, and all your men of war, that are in you, and in all your company which is in the midst of you, shall fall into the midst of the seas in the day of your ruin.]]></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Your riches, and your fairs, your merchandise, your seamen, and your pilots, your repairer of breaches, and the occupiers of your merchandise, and all your men of war, that are in you, and in all your company which is in the midst of you, shall fall into the midst of the seas in the day of your ruin.]]></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Your riches, and your fairs, your merchandise, your seamen, and your pilots, your repairer of breaches, and the occupiers of your merchandise, and all your men of war, that are in you, and in all your company which is in the midst of you, shall fall into the midst of the seas in the day of your ruin.]]></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The suburbs shall shake at the sound of the cry of your pilots.]]></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And all that handle the oar, the seamen, and all the pilots of the sea, shall come down from their ships, they shall stand upon the land;]]></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And all that handle the oar, the seamen, and all the pilots of the sea, shall come down from their ships, they shall stand upon the land;]]></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And shall cause their voice to be heard against you, and shall cry bitterly, and shall cast up dust upon their heads, they shall wallow themselves in the ashes:]]></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And shall cause their voice to be heard against you, and shall cry bitterly, and shall cast up dust upon their heads, they shall wallow themselves in the ashes:]]></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And they shall make themselves utterly bald for you, and gird them with sackcloth, and they shall weep for you with bitterness of heart and bitter wailing.]]></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And in their wailing they shall take up a lamentation for you, and lament over you, saying, What city is like Tyrus, like the destroyed in the midst of the sea?]]></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And in their wailing they shall take up a lamentation for you, and lament over you, saying, What city is like Tyrus, like the destroyed in the midst of the sea?]]></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When your wares went forth out of the seas, you filled many people; you did enrich the kings of the earth with the multitude of your riches and of your merchandise.]]></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When your wares went forth out of the seas, you filled many people; you did enrich the kings of the earth with the multitude of your riches and of your merchandise.]]></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When your wares went forth out of the seas, you filled many people; you did enrich the kings of the earth with the multitude of your riches and of your merchandise.]]></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In the time when you shall be broken by the seas in the depths of the waters your merchandise and all your company in the midst of you shall fall.]]></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In the time when you shall be broken by the seas in the depths of the waters your merchandise and all your company in the midst of you shall fall.]]></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All the inhabitants of the isles shall be astonished at you, and their kings shall be sore afraid, they shall be troubled in their countenance.]]></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All the inhabitants of the isles shall be astonished at you, and their kings shall be sore afraid, they shall be troubled in their countenance.]]></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The merchants among the people shall hiss at you; you shall be a terror, and never shall be any more.]]></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The merchants among the people shall hiss at you; you shall be a terror, and never shall be any more.]]></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715884"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5.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எசேக்கியேல் : 27]]></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கர்த்தருடைய வார்த்தை எனக்கு உண்டாகி, அ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7]]></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மனுபுத்திரனாகிய நீ இப்போது தீருவின்பேரிலே புலம்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7]]></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சமுத்திரக் கரைதுறையிலே குடியிருந்து அநேகம் தீவுகளின் ஜனங்களோடே வியாபாரம்பண்ணுகிற தீருவை நோ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7]]></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கிய ஆண்டவர் உரைக்கிறது என்னவென்றால், தீருவே, நீ உன்னைப் பூரணசொந்தரியவதி என்கிறா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7]]></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கடல்களின் நடுமையத்திலே உன்தாபரம் இருக்கிறது; உன்னைக் கட்டினவர்கள் உன்னைப் பூரணவடிவாய்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7]]></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டி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சேனீரிலிருந்து வந்த தேவதாரு மரத்தால் உன் கப்பற் பலகைகளைச் செய்தார்கள்; பாய்மரங்களை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7]]></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ய்யும்படிக்கு லீபனோனிலிருந்து கேதுருமரங்களைக் கொண்டுவ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7]]></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பாசானின் கர்வாலிமரங்களினாலே உன் துடுப்புகளைச் செய்தார்கள்; கித்தீம் தீவுகளிலிருந்து வந்த ஆஷூ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7]]></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ரத்தால் உன் வரிபலகைகளைச் செய்து, அதிலே யானைத்தந்தம் அழுத்தியி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7]]></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எகிப்திலிருந்து வந்த சித்திரத்தையலுள்ள சணல்நூல் புடவை நீ விரித்த பாயாயிருந்தது; தீவுகளி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7]]></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ளநீலமும் இரத்தாம்பரமும் உன் விதானமாயி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7]]></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சீதோன் அர்வாத் என்னும் பட்டணங்களின் குடிகள் உனக்குத் தண்டுவலிக்கிறவர்களாயிருந்தார்கள். தீரு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7]]></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ன்னிடத்திலிருந்த உன் சாஸ்திரிகள் உன் மாலுமிகளாயி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7]]></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கேபாரின் முதியோரும் அதின் சாஸ்திரிகளும் உன்னில் கம்பத்துப்பார்க்கிறவர்களாயி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7]]></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முத்திரத்தின் சகல கப்பல்களும் அவைகளிலுள்ள கப்பற்காரரும் உன்னோடே தொழில்துறை வியாபாரம் பண்ணுகிறதற்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ன்னிடத்தில் இ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7]]></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பெர்சியரும், லூதியரும், பூத்தியரும் உன் இராணுவத்தில் யுத்தவீரராயிருந்து உனக்குள் கேடகமு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7]]></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லைச்சீராவும் தூக்கிவைத்து, உன்னை அலங்கரி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7]]></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அர்வாத் புத்திரரும் உன் இராணுவ மனுஷரும் உன் மதில்கள்மேல் சுற்றிலும், கம்மாத்தியர் உ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7]]></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த்தளங்களிலும் இருந்தார்கள்; இவர்கள் உன் மதில்கள் சுற்றிலும் தங்கள் பரிசைகளைத் தூக்கிவைத்து, உ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7]]></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டிவத்தைப் பூரணப்படுத்தி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7]]></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சகலவித பொருள்களின் திரளினாலும் தர்ஷீஸ் ஊரார் உன்னோடே வியாபாரம்பண்ணினார்கள்; வெள்ளியை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7]]></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ம்பையும் தகரத்தையும் ஈயத்தையும் உன் சந்தைகளில் விற்க வ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7]]></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யாவன், தூபால், மேசேக் என்னும் ஜாதியார் உன் வியாபாரிகளாயிருந்து மனுஷர்களை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7]]></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ண்கலப்பாத்திரங்களையும் உன் தொழில்துறைக் கொண்டுவ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7]]></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தொகர்மா வம்சத்தார் குதிரைகளையும் குதிரைவீரரையும் கோவேறுகழுதைகளையும் உன் சந்தைகளுக்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7]]></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ண்டுவ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7]]></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தேதான் புத்திரர் உன் வியாபாரிகளாயிருந்தார்கள்; அநேகம் தீவுகளின் வர்த்தகம் உன் வசமாகச் சே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7]]></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யானைத்தந்தங்களையும் கருங்காலி மரங்களையும் அவைகளுக்குப் பதிலாகக் கொண்டுவ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7]]></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சீரியர் உன் வேலைப்பாடான பற்பல பொருள்களினிமித்தம் உன்னோடே வியாபாரம்பண்ணி, மரகதங்களை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7]]></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த்தாம்பரங்களையும், சித்திரத்தையாலாடைகளையும், உயர்ந்த வஸ்திரங்களையும், பவளங்களையும், பளிங்கை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7]]></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ன் சந்தைகளில் விற்கவ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7]]></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யூதரும் இஸ்ரவேல் தேசத்தாரும் உன்னோடே வியாபாரம்பண்ணி, மின்னீத் பன்னாக் என்கிற ஊர்களி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7]]></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துமையையும், தேனையும், எண்ணெயையும், பிசின்தைலத்தையும் உன் தொழில்துறைக்குக் கொண்டுவ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7]]></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தமஸ்கு உன் வேலைப்பாடான பற்பல பொருள்களினிமித்தமும், சகலவிதப் பொருள்களின் திரட்சியினிமித்தமு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7]]></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ன்னோடே வர்த்தகம்பண்ணி, கல்போனின் திராட்சரசத்தையும் வெண்மையான ஆட்டுமயிரையும் உனக்கு விற்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7]]></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தாண் நாட்டாரும், போக்கும்வரத்துமான யாவானரும் துலக்கப்பட்ட இரும்பையும் இலவங்கத்தையும் வம்பை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7]]></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ன் சந்தைகளில் கொண்டுவந்து உன் தொழில்துறையில் விற்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7]]></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இரதங்களுக்குப் போடுகிற மேன்மையான இரத்தினக்கம்பளங்களை தேதானின் மனுஷர் கொண்டுவந்து, உன்னோ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7]]></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யாபாரம்பண்ணி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7]]></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அரபியரும், கேதாரின் சகல பிரபுக்களும் உனக்கு வாடிக்கையான வர்த்தகராகி ஆட்டுக்குட்டிகளை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7]]></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ட்டுக்கடாக்களையும் வெள்ளாட்டுக்கடாக்களையும் கொண்டுவந்து, உன்னோடே வியாபாரம்பண்ணி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7]]></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சேபா, ராமா பட்டணங்களின் வியாபாரிகள் உன்னோடே வர்த்தகம்பண்ணி, மேல்தரமான சகலவித சம்பாரங்களை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7]]></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கலவித இரத்தினக்கற்களையும் பொன்னையும் உன் சந்தைகளில் கொண்டுவ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7]]></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ஆரான், கன்னே, ஏதேன் என்னும் பட்டணத்தாரும், சேபாவின் வியாபாரிகளும் அசீரியரும் கில்மா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7]]></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ட்டணத்தாரும் உன்னோடே வியாபாரம்பண்ணி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7]]></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இவர்கள் சகலவித உயர்ந்த சரக்குகளையும், இளநீலப் பட்டுகளும் விசித்திரத்தையலாடைகளும் அடங்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7]]></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டவைக்கட்டுகளையும், விலை உயர்ந்த வஸ்திரங்கள் வைக்கப்பட்டு கயிறுகளால் கட்டியிரு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7]]></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துருமரப்பெட்டிகளையும் கொண்டுவந்து, உன்னோடே வியாபாரம்பண்ணி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7]]></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உன் தொழில்துறையில் தர்ஷீசின் கப்பலாட்கள் உன்னைப் போற்றிப் பாடினார்கள்; நீ சமுத்திரத்தின் நடுவி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7]]></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ன்னைப் பூரணப்படுத்தி உன்னை மிகவும் மகிமைப்படுத்தினா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7]]></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தண்டுவலிக்கிறவர்கள் ஆழமானதண்ணீர்களில் உன்னை வலித்துக்கொண்டு போனார்கள்; நடுச்சமுத்திர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7]]></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ண்டற்காற்று உன்னை உடைத்துப்போட்ட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7]]></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நீ நாசமடையும் நாளிலே உன் ஆஸ்தியோடும், உன் சந்தைகளோடும், உன் தொழில்துறையோடுங்கூட உ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7]]></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ப்பலாட்களும் உன் மாலுமிகளும் உன்னிலுள்ள கம்பத்துப்பார்க்கிறவர்களும், உன் வியாபாரிகளும் உன்னிலுள்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7]]></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ல்லா யுத்தவீரரும், உன் நடுவிலிருக்கிற எல்லாக்கூட்டத்தாரும் நடுச்சமுத்திரத்திலே விழு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7]]></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உன் மாலுமிகள் ஓலமிடும் சத்தத்தினால் சுற்றுப்புறங்கள் அதி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7]]></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தண்டுவலிக்கிற யாவரும், கப்பலாட்களும், கடல் மாலுமிகள் அனைவரும், தங்கள் கப்பல்களை விட்டுஇறங்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7]]></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யிலே நி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7]]></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உன்னிமித்தம் சத்தமிட்டுப்புலம்பி, மனங்கசந்து அழுது, தங்கள் தலைகளின்மேல் புழுதியை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7]]></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ட்டுக்கொண்டு, சாம்பலில் புர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7]]></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உனக்காக மொட்டையிட்டு இரட்டுடுத்திக்கொண்டு, உனக்காக மனங்கசந்து அழுது, துக்கங்கொண்டாடு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7]]></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2. அவர்கள் உனக்காத் தங்கள் துக்கத்திலே ஓலமிட்டு, உன்னிமித்தம் புலம்பி, உன்னைக்குறி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7]]></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முத்திரத்தின் நடுவிலே அழிந்துபோன தீருவுக்குச் சமான நகரம் உ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7]]></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3. உன் சந்தைச்சரக்குகள் சமுத்திரங்கள் வழியாய்க் கொண்டுவரப்படுகையில், அநேக ஜனங்களை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7]]></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ப்தியாக்கினாய்; உன் ஆஸ்தியின் திரளினாலும் உன் வியாபாரத்தினாலும் பூமியின் ராஜாக்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7]]></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ஐசுவரியவான்களாக்கினா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7]]></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4. நீ சமுத்திரத் திரைகளினாலே ஆழங்களில் உடைக்கப்பட்டபோது, உன் தொழில் துறையும் உன் நடுவிலுள்ள கூட்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7]]></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னைத்தும் அழிந்துபோயின என்பா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7]]></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5. தீவுகளின் குடிகள் எல்லாம் உன்னிமித்தம் திகைப்பார்கள்; அவர்களுடைய ராஜாக்கள் மிகவும் பிரமி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7]]></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லங்கின முகமாயிருப்பா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7]]></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6. சகல ஜனங்களிலுமுள்ள வர்த்தகர் உன்பேரில் ஈசல்போடுவார்கள்; நீ பயங்கரமாவாய்; இனி ஒருபோது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7]]></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க்கமாட்டாய் என்கிறார் என்று சொல்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7]]></a:t>
            </a:r>
          </a:p>
        </p:txBody>
      </p:sp>
    </p:spTree>
  </p:cSld>
  <p:clrMapOvr>
    <a:masterClrMapping/>
  </p:clrMapOvr>
</p:sld>
</file>

<file path=ppt/theme/theme1.xml><?xml version="1.0" encoding="utf-8"?>
<a:theme xmlns:a="http://schemas.openxmlformats.org/drawingml/2006/main" name="Theme4">
  <a:themeElements>
    <a:clrScheme name="Theme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75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2026-09-18T02:46:51Z</dcterms:created>
  <dcterms:modified xsi:type="dcterms:W3CDTF">2026-09-18T02:46:51Z</dcterms:modified>
  <dc:title>எசேக்கியேல் : 27</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