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came again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you son of man, take up a lamentation for Tyru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unto Tyrus, O you that are situated at the entry of the sea, which are a merchant of the people for many isles, Thus says the Lord GOD; O Tyrus, you have said, I am of perfect beau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unto Tyrus, O you that are situated at the entry of the sea, which are a merchant of the people for many isles, Thus says the Lord GOD; O Tyrus, you have said, I am of perfect beau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r borders are in the midst of the seas, your builders have perfected your beaut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r borders are in the midst of the seas, your builders have perfected your beaut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have made all your ship boards of fir trees of Senir: they have taken cedars from Lebanon to make masts for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have made all your ship boards of fir trees of Senir: they have taken cedars from Lebanon to make masts for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the oaks of Bashan have they made yours oars; the company of the Ashurites have made your benches of ivory, brought out of the isles of Chitt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the oaks of Bashan have they made yours oars; the company of the Ashurites have made your benches of ivory, brought out of the isles of Chitt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ine linen with broidered work from Egypt was that which you spread forth to be your sail; blue and purple from the isles of Elishah was that which covered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ine linen with broidered work from Egypt was that which you spread forth to be your sail; blue and purple from the isles of Elishah was that which covered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inhabitants of Zidon and Arvad were your seamen: your wise men, O Tyrus, that were in you, were your pilo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inhabitants of Zidon and Arvad were your seamen: your wise men, O Tyrus, that were in you, were your pilo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ancients of Gebal and the wise men thereof were in you your repairer of breaches: all the ships of the sea with their seamen were in you to occupy your merchandis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ancients of Gebal and the wise men thereof were in you your repairer of breaches: all the ships of the sea with their seamen were in you to occupy your merchandi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ancients of Gebal and the wise men thereof were in you your repairer of breaches: all the ships of the sea with their seamen were in you to occupy your merchandi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of Persia and of Lud and of Phut were in yours army, your men of war: they hanged the shield and helmet in you; they set forth your lovelines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of Persia and of Lud and of Phut were in yours army, your men of war: they hanged the shield and helmet in you; they set forth your lovelines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men of Arvad with yours army were upon your walls round about, and the Gammadims were in your towers: they hanged their shields upon your walls round about; they have made your beauty perfec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men of Arvad with yours army were upon your walls round about, and the Gammadims were in your towers: they hanged their shields upon your walls round about; they have made your beauty perfec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men of Arvad with yours army were upon your walls round about, and the Gammadims were in your towers: they hanged their shields upon your walls round about; they have made your beauty perfec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rshish was your merchant by reason of the multitude of all kind of riches; with silver, iron, tin, and lead, they traded in your fair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rshish was your merchant by reason of the multitude of all kind of riches; with silver, iron, tin, and lead, they traded in your fair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avan, Tubal, and Meshech, they were your merchants: they traded the persons of men and vessels of brass in your marke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avan, Tubal, and Meshech, they were your merchants: they traded the persons of men and vessels of brass in your marke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of the house of Togarmah traded in your fairs with horses and horsemen and mu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of the house of Togarmah traded in your fairs with horses and horsemen and mu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men of Dedan were your merchants; many isles were the merchandise of yours hand: they brought you for a present horns of ivory and ebon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men of Dedan were your merchants; many isles were the merchandise of yours hand: they brought you for a present horns of ivory and ebon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yria was your merchant by reason of the multitude of the wares of your making: they occupied in your fairs with emeralds, purple, and broidered work, and fine linen, and coral, and aga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yria was your merchant by reason of the multitude of the wares of your making: they occupied in your fairs with emeralds, purple, and broidered work, and fine linen, and coral, and aga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yria was your merchant by reason of the multitude of the wares of your making: they occupied in your fairs with emeralds, purple, and broidered work, and fine linen, and coral, and aga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udah, and the land of Israel, they were your merchants: they traded in your market wheat of Minnith, and Pannag, and honey, and oil, and bal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udah, and the land of Israel, they were your merchants: they traded in your market wheat of Minnith, and Pannag, and honey, and oil, and bal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Damascus was your merchant in the multitude of the wares of your making, for the multitude of all riches; in the wine of Helbon, and white woo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Damascus was your merchant in the multitude of the wares of your making, for the multitude of all riches; in the wine of Helbon, and white woo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Dan also and Javan going back and forth occupied in your fairs: bright iron, cassia, and calamus, were in your marke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Dan also and Javan going back and forth occupied in your fairs: bright iron, cassia, and calamus, were in your marke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Dedan was your merchant in precious clothes for chariot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Dedan was your merchant in precious clothes for chariot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rabia, and all the princes of Kedar, they occupied with you in lambs, and rams, and goats: in these were they your merchant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rabia, and all the princes of Kedar, they occupied with you in lambs, and rams, and goats: in these were they your merchant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merchants of Sheba and Raamah, they were your merchants: they occupied in your fairs with chief of all spices, and with all precious stones, and gol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merchants of Sheba and Raamah, they were your merchants: they occupied in your fairs with chief of all spices, and with all precious stones, and gol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aran, and Canneh, and Eden, the merchants of Sheba, Asshur, and Chilmad, were your merchant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aran, and Canneh, and Eden, the merchants of Sheba, Asshur, and Chilmad, were your merchant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were your merchants in all sorts of things, in blue clothes, and broidered work, and in chests of rich apparel, bound with cords, and made of cedar, among your merchandi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were your merchants in all sorts of things, in blue clothes, and broidered work, and in chests of rich apparel, bound with cords, and made of cedar, among your merchandi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were your merchants in all sorts of things, in blue clothes, and broidered work, and in chests of rich apparel, bound with cords, and made of cedar, among your merchandis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ships of Tarshish did sing of you in your market: and you were replenished, and made very glorious in the midst of the se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ships of Tarshish did sing of you in your market: and you were replenished, and made very glorious in the midst of the se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Your rowers have brought you into great waters: the east wind has broken you in the midst of the se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Your rowers have brought you into great waters: the east wind has broken you in the midst of the se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Your riches, and your fairs, your merchandise, your seamen, and your pilots, your repairer of breaches, and the occupiers of your merchandise, and all your men of war, that are in you, and in all your company which is in the midst of you, shall fall into the midst of the seas in the day of your rui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Your riches, and your fairs, your merchandise, your seamen, and your pilots, your repairer of breaches, and the occupiers of your merchandise, and all your men of war, that are in you, and in all your company which is in the midst of you, shall fall into the midst of the seas in the day of your rui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Your riches, and your fairs, your merchandise, your seamen, and your pilots, your repairer of breaches, and the occupiers of your merchandise, and all your men of war, that are in you, and in all your company which is in the midst of you, shall fall into the midst of the seas in the day of your rui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 suburbs shall shake at the sound of the cry of your pilot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l that handle the oar, the seamen, and all the pilots of the sea, shall come down from their ships, they shall stand upon the lan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l that handle the oar, the seamen, and all the pilots of the sea, shall come down from their ships, they shall stand upon the lan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hall cause their voice to be heard against you, and shall cry bitterly, and shall cast up dust upon their heads, they shall wallow themselves in the ash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hall cause their voice to be heard against you, and shall cry bitterly, and shall cast up dust upon their heads, they shall wallow themselves in the ash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shall make themselves utterly bald for you, and gird them with sackcloth, and they shall weep for you with bitterness of heart and bitter wail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n their wailing they shall take up a lamentation for you, and lament over you, saying, What city is like Tyrus, like the destroyed in the midst of the se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n their wailing they shall take up a lamentation for you, and lament over you, saying, What city is like Tyrus, like the destroyed in the midst of the se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wares went forth out of the seas, you filled many people; you did enrich the kings of the earth with the multitude of your riches and of your merchandis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wares went forth out of the seas, you filled many people; you did enrich the kings of the earth with the multitude of your riches and of your merchandis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wares went forth out of the seas, you filled many people; you did enrich the kings of the earth with the multitude of your riches and of your merchandis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the time when you shall be broken by the seas in the depths of the waters your merchandise and all your company in the midst of you shall fal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the time when you shall be broken by the seas in the depths of the waters your merchandise and all your company in the midst of you shall fall.]]></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ll the inhabitants of the isles shall be astonished at you, and their kings shall be sore afraid, they shall be troubled in their countenanc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ll the inhabitants of the isles shall be astonished at you, and their kings shall be sore afraid, they shall be troubled in their countenanc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merchants among the people shall hiss at you; you shall be a terror, and never shall be any mor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merchants among the people shall hiss at you; you shall be a terror, and never shall be any 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5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கிய நீ இப்போது தீருவின்பேரிலே புல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முத்திரக் கரைதுறையிலே குடியிருந்து அநேகம் தீவுகளின் ஜனங்களோடே வியாபாரம்பண்ணுகிற தீரு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து என்னவென்றால், தீருவே, நீ உன்னைப் பூரணசொந்தரியவதி என்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டல்களின் நடுமையத்திலே உன்தாபரம் இருக்கிறது; உன்னைக் கட்டினவர்கள் உன்னைப் பூரணவ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னீரிலிருந்து வந்த தேவதாரு மரத்தால் உன் கப்பற் பலகைகளைச் செய்தார்கள்; பாய்மர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க்கு லீபனோனிலிருந்து கேதுருமரங்களை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சானின் கர்வாலிமரங்களினாலே உன் துடுப்புகளைச் செய்தார்கள்; கித்தீம் தீவுகளிலிருந்து வந்த ஆ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ல் உன் வரிபலகைகளைச் செய்து, அதிலே யானைத்தந்தம் அழுத்தி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கிப்திலிருந்து வந்த சித்திரத்தையலுள்ள சணல்நூல் புடவை நீ விரித்த பாயாயிருந்தது; தீ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நீலமும் இரத்தாம்பரமும் உன் விதான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தோன் அர்வாத் என்னும் பட்டணங்களின் குடிகள் உனக்குத் தண்டுவலிக்கிறவர்களாயிருந்தார்கள். 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ருந்த உன் சாஸ்திரிகள் உன் மாலுமி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பாரின் முதியோரும் அதின் சாஸ்திரிகளும் உன்னில் கம்பத்துப்பார்க்கிறவர்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ன் சகல கப்பல்களும் அவைகளிலுள்ள கப்பற்காரரும் உன்னோடே தொழில்துறை வியாபாரம் பண்ணுகிற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சியரும், லூதியரும், பூத்தியரும் உன் இராணுவத்தில் யுத்தவீரராயிருந்து உனக்குள் கேட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ச்சீராவும் தூக்கிவைத்து, உன்னை அல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ர்வாத் புத்திரரும் உன் இராணுவ மனுஷரும் உன் மதில்கள்மேல் சுற்றிலும், கம்மாத்தியர்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ளங்களிலும் இருந்தார்கள்; இவர்கள் உன் மதில்கள் சுற்றிலும் தங்கள் பரிசைகளைத் தூக்கிவைத்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த்தைப் பூரண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கலவித பொருள்களின் திரளினாலும் தர்ஷீஸ் ஊரார் உன்னோடே வியாபாரம்பண்ணினார்கள்; வெ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ம்பையும் தகரத்தையும் ஈயத்தையும் உன் சந்தைகளில் விற்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வன், தூபால், மேசேக் என்னும் ஜாதியார் உன் வியாபாரிகளாயிருந்து மனுஷ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ப்பாத்திரங்களையும் உன் தொழில்துறை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கர்மா வம்சத்தார் குதிரைகளையும் குதிரைவீரரையும் கோவேறுகழுதைகளையும் உன் சந்தை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தான் புத்திரர் உன் வியாபாரிகளாயிருந்தார்கள்; அநேகம் தீவுகளின் வர்த்தகம் உன் வசமாகச் சே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னைத்தந்தங்களையும் கருங்காலி மரங்களையும் அவைகளுக்குப் பதிலாக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ரியர் உன் வேலைப்பாடான பற்பல பொருள்களினிமித்தம் உன்னோடே வியாபாரம்பண்ணி, மரகத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பரங்களையும், சித்திரத்தையாலாடைகளையும், உயர்ந்த வஸ்திரங்களையும், பவளங்களையும், பளிங்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சந்தைகளில் விற்க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தரும் இஸ்ரவேல் தேசத்தாரும் உன்னோடே வியாபாரம்பண்ணி, மின்னீத் பன்னாக் என்கிற ஊ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மையையும், தேனையும், எண்ணெயையும், பிசின்தைலத்தையும் உன் தொழில்துறைக்கு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மஸ்கு உன் வேலைப்பாடான பற்பல பொருள்களினிமித்தமும், சகலவிதப் பொருள்களின் திரட்சியி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 வர்த்தகம்பண்ணி, கல்போனின் திராட்சரசத்தையும் வெண்மையான ஆட்டுமயிரையும் உனக்கு வி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ண் நாட்டாரும், போக்கும்வரத்துமான யாவானரும் துலக்கப்பட்ட இரும்பையும் இலவங்கத்தையும் வம்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சந்தைகளில் கொண்டுவந்து உன் தொழில்துறையில் வி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ரதங்களுக்குப் போடுகிற மேன்மையான இரத்தினக்கம்பளங்களை தேதானின் மனுஷர் கொண்டுவந்து, உ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ரபியரும், கேதாரின் சகல பிரபுக்களும் உனக்கு வாடிக்கையான வர்த்தகராகி ஆட்டுக்கு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க்களையும் வெள்ளாட்டுக்கடாக்களையும் கொண்டுவந்து, உன்னோடே வியா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பா, ராமா பட்டணங்களின் வியாபாரிகள் உன்னோடே வர்த்தகம்பண்ணி, மேல்தரமான சகலவித சம்பா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வித இரத்தினக்கற்களையும் பொன்னையும் உன் சந்தைகளி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ரான், கன்னே, ஏதேன் என்னும் பட்டணத்தாரும், சேபாவின் வியாபாரிகளும் அசீரியரும் கில்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ரும் உன்னோடே வியா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வர்கள் சகலவித உயர்ந்த சரக்குகளையும், இளநீலப் பட்டுகளும் விசித்திரத்தையலாடைகளும் அடங்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க்கட்டுகளையும், விலை உயர்ந்த வஸ்திரங்கள் வைக்கப்பட்டு கயிறுகளால் கட்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மரப்பெட்டிகளையும் கொண்டுவந்து, உன்னோடே வியா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ன் தொழில்துறையில் தர்ஷீசின் கப்பலாட்கள் உன்னைப் போற்றிப் பாடினார்கள்; நீ சமுத்திரத்தி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ப் பூரணப்படுத்தி உன்னை மிகவும் மகிமைப்படுத்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ண்டுவலிக்கிறவர்கள் ஆழமானதண்ணீர்களில் உன்னை வலித்துக்கொண்டு போனார்கள்; நடுச்சமு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ற்காற்று உன்னை உடை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 நாசமடையும் நாளிலே உன் ஆஸ்தியோடும், உன் சந்தைகளோடும், உன் தொழில்துறையோடுங்கூட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லாட்களும் உன் மாலுமிகளும் உன்னிலுள்ள கம்பத்துப்பார்க்கிறவர்களும், உன் வியாபாரிகளும் உன்னி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யுத்தவீரரும், உன் நடுவிலிருக்கிற எல்லாக்கூட்டத்தாரும் நடுச்சமுத்திரத்திலே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ன் மாலுமிகள் ஓலமிடும் சத்தத்தினால் சுற்றுப்புறங்கள் அ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ண்டுவலிக்கிற யாவரும், கப்பலாட்களும், கடல் மாலுமிகள் அனைவரும், தங்கள் கப்பல்களை விட்டுஇ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லே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ன்னிமித்தம் சத்தமிட்டுப்புலம்பி, மனங்கசந்து அழுது, தங்கள் தலைகளின்மேல் புழுதி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க்கொண்டு, சாம்பலில் பு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உனக்காக மொட்டையிட்டு இரட்டுடுத்திக்கொண்டு, உனக்காக மனங்கசந்து அழுது, துக்கங்கொண்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உனக்காத் தங்கள் துக்கத்திலே ஓலமிட்டு, உன்னிமித்தம் புலம்பி, உன்னை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ன் நடுவிலே அழிந்துபோன தீருவுக்குச் சமான நகர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உன் சந்தைச்சரக்குகள் சமுத்திரங்கள் வழியாய்க் கொண்டுவரப்படுகையில், அநேக ஜன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தியாக்கினாய்; உன் ஆஸ்தியின் திரளினாலும் உன் வியாபாரத்தினாலும் பூமியின் ராஜா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சுவரியவான்களாக்கி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 சமுத்திரத் திரைகளினாலே ஆழங்களில் உடைக்கப்பட்டபோது, உன் தொழில் துறையும் உன் நடுவிலுள்ள 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த்தும் அழிந்துபோயின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தீவுகளின் குடிகள் எல்லாம் உன்னிமித்தம் திகைப்பார்கள்; அவர்களுடைய ராஜாக்கள் மிகவும் பிர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ன முகமா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கல ஜனங்களிலுமுள்ள வர்த்தகர் உன்பேரில் ஈசல்போடுவார்கள்; நீ பயங்கரமாவாய்; இனி ஒரு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ட்டாய் என்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2026-11-03T12:00:46Z</dcterms:created>
  <dcterms:modified xsi:type="dcterms:W3CDTF">2026-11-03T12:00:46Z</dcterms:modified>
  <dc:title>எசேக்கியேல்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