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ற்கு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், காரியம் இப்படியிருக்கிறது என்று அறிவேன், தேவனுக்கு முன்பாக மனுஷன் நீதிமானாயிருப்பதெப்படி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், காரியம் இப்படியிருக்கிறது என்று அறிவேன், தேவனுக்கு முன்பாக மனுஷன் நீதிமானாயிருப்பதெப்படி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அவனோடே வழக்காடச்சித்தமாயிருந்தால், ஆயிரத்தில் ஒன்றுக்காகிலும் அவருக்கு உத்தரவு சொல்லமாட்டான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அவனோடே வழக்காடச்சித்தமாயிருந்தால், ஆயிரத்தில் ஒன்றுக்காகிலும் அவருக்கு உத்தரவு சொல்லமாட்டான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இருதயத்தில் ஞானமுள்ளவர், பெலத்தில் பராக்கிரமமுள்ளவர்; அவருக்கு விரோதமாகத் தன்னைக் கடினப்படுத்தி வாழ்ந்தவன் யார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பர்வதங்களைச் சடிதியாய்ப் பேர்க்கிறார்; தம்முடைய கோபத்தில் அவைகளைப் புரட்டிப்போட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மியின் தூண்கள் அதிரத்தக்கதாய் அதை அதின் ஸ்தானத்தினின்று அசையப்பண்ண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சூரியனுக்குக் கட்டளையிட அது உதிக்காதிருக்கும்; அவர் நட்சத்திரங்களை மறைத்துப்போட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சூரியனுக்குக் கட்டளையிட அது உதிக்காதிருக்கும்; அவர் நட்சத்திரங்களை மறைத்துப்போட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ஒருவரே வானங்களை விரித்து சமுத்திர அலைகளின்மேல் நடக்கிறவ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ுருவச்சக்கர நட்சத்திரங்களையும், மிருகசீரிஷத்தையும் அறுமீனையும், தட்சன மண்டலங்களையும் உண்டாக்கினவ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ுருவச்சக்கர நட்சத்திரங்களையும், மிருகசீரிஷத்தையும் அறுமீனையும், தட்சன மண்டலங்களையும் உண்டாக்கினவ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ாய்ந்து முடியாத பெரியகாரியங்களையும் எண்ணிமுடியாத அதிசயங்களையும் அவர் செய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வர் என் அருகில் போகிறார், நான் அவரைக் காணேன்; அவர் கடந்துபோகிறார் நான் அவரை அறிய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வர் என் அருகில் போகிறார், நான் அவரைக் காணேன்; அவர் கடந்துபோகிறார் நான் அவரை அறிய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அவர் பறித்துக்கொண்டுபோகிறார், அவரை மறிப்பவன் யார்? நீர் என்ன செய்கிறீர் என்று அவரைக் கேட்பவன் யார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தம்முடைய கோபத்தைத் திருப்பமாட்டார்; ஒருவருக்கொருவர் துணை நிற்கிற அகங்காரிகள் அவருக்கு அடங்க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ிருக்க, அவருக்கு மறுமொழி கொடுக்கவும், அவரோடே வழக்காடும் வார்த்தைகளைத் தெரிந்துகொள்ளவும் நான் எம்மாத்திரம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நீதிமானாயிருந்தாலும் அவரோடே வழக்காடாமல், என் நியாயாதிபதியினிடத்தில் இரக்கத்துக்குக் கெஞ்ச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நீதிமானாயிருந்தாலும் அவரோடே வழக்காடாமல், என் நியாயாதிபதியினிடத்தில் இரக்கத்துக்குக் கெஞ்ச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ெஞ்ச, அவர் எனக்கு உத்தரவு அருளினாலும், அவர் என் விண்ணப்பத்துக்குச் செவிகொடுத்தார் என்று நம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புசலினால் என்னை முறிக்கிறார்; முகாந்தரமில்லாமல் அநேகம் காயங்களை எனக்கு உண்டாக்க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மூச்சுவிட எனக்கு இடங்கொடாமல், கசப்பில் என்னை நிரப்ப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ெலத்தைப் பார்த்தால், அவரே பெலத்தவர்; நியாயத்தைப் பார்த்தால் என் பட்சத்தில் சாட்சிசொல்லுகிறவன் யார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ெலத்தைப் பார்த்தால், அவரே பெலத்தவர்; நியாயத்தைப் பார்த்தால் என் பட்சத்தில் சாட்சிசொல்லுகிறவன்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என்னை நீதிமானாக்கிலும் என் வாயே என்னைக் குற்றவாளியாக்கும்; நான் உத்தமன் என்று சொன்னாலும், நான் மாறுபாடானவன் என்று அது சாட்சிகொட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என்னை நீதிமானாக்கிலும் என் வாயே என்னைக் குற்றவாளியாக்கும்; நான் உத்தமன் என்று சொன்னாலும், நான் மாறுபாடானவன் என்று அது சாட்சிகொட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த்தமனென்றாலும் என் உள்ளத்தை நான் அறியேன், என் ஜீவனை அரோசி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 காரியம் உண்டு, அதைச் சொல்லுகிறேன்; சன்மார்க்கனையும் துன்மார்க்கனையும் அவர் அழி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 காரியம் உண்டு, அதைச் சொல்லுகிறேன்; சன்மார்க்கனையும் துன்மார்க்கனையும் அவர் அழி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வுக்கானது அசுப்பிலே வாதித்துக் கொல்லும்போது, அவர் குற்றமில்லாதவர்களின் சோதனையைப்பார்த்து நகை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வுக்கானது அசுப்பிலே வாதித்துக் கொல்லும்போது, அவர் குற்றமில்லாதவர்களின் சோதனையைப்பார்த்து நகை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லகம் துன்மார்க்கர் கையில் விடப்பட்டிருக்கிறது; அதிலிருக்கிற நியாயாதிபதிகளின் முகத்தை மூடிப்போடுகிறார்; அவர் இதைச் செய்கிறதில்லையென்றால் பின்னை யார் இதைச் செய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லகம் துன்மார்க்கர் கையில் விடப்பட்டிருக்கிறது; அதிலிருக்கிற நியாயாதிபதிகளின் முகத்தை மூடிப்போடுகிறார்; அவர் இதைச் செய்கிறதில்லையென்றால் பின்னை யார் இதைச் செய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நாட்கள் அஞ்சற்காரர் ஓட்டத்திலும் தீவிரமாயிருக்கிறது; அவைகள் நன்மையைக் காணாமல் பறந்துப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நாட்கள் அஞ்சற்காரர் ஓட்டத்திலும் தீவிரமாயிருக்கிறது; அவைகள் நன்மையைக் காணாமல் பறந்துப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் வேகமாய் ஓடுகிற கப்பல்களைப்போலவும், இரையின்மேல் பாய்கிற கழுகைப்போலவும் கடந்துபோ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அங்கலாய்ப்பை நான் மறந்து, என் முகத்தின் துக்கத்தை மாற்றி, திடன்கொள்வேன் என்று சொன்னா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அங்கலாய்ப்பை நான் மறந்து, என் முகத்தின் துக்கத்தை மாற்றி, திடன்கொள்வேன் என்று சொன்னால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வருத்தங்களைப்பற்றி பயமற்றவனாயிருக்கிறேன்; என்னைக் குற்றமில்லாதவனாக எண்ணமாட்டீர் என்று அறி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பொல்லாதவனாயிருந்தால் விருதாவாய்ப் போராடவேண்டியது என்ன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றைந்த மழையைத் தண்ணீரில் முழுகி, என் கைகளைச் சவுக்காரத்தினால் சுத்தம்பண்ணினால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ர் என்னைச் சேற்றுப்பள்ளத்திலே அமிழ்த்துவீர். அப்பொழுது என் வஸ்திரமே என்னை அருவ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ர் என்னைச் சேற்றுப்பள்ளத்திலே அமிழ்த்துவீர். அப்பொழுது என் வஸ்திரமே என்னை அருவரு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ுக்குப் பிரதியுத்தரம் சொல்லுகிறதற்கும், நாங்கள் கூடி நியாயத்திற்கு வருகிறதற்கும், அவர் என்னைப்போல மனுஷன் அல்லவ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ுக்குப் பிரதியுத்தரம் சொல்லுகிறதற்கும், நாங்கள் கூடி நியாயத்திற்கு வருகிறதற்கும், அவர் என்னைப்போல மனுஷன் அல்லவ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இருவர்மேலும் தன் கையை வைக்கத்தக்க மத்தியஸ்தன் எங்களுக்குள் இல்லைய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இருவர்மேலும் தன் கையை வைக்கத்தக்க மத்தியஸ்தன் எங்களுக்குள் இல்லைய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தமது மிலாற்றை என்னைவிட்டு அகற்றுவாராக; அவருடைய பயங்கரம் என்னைக் கலங்கப்பண்ணாதிருப்பத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தமது மிலாற்றை என்னைவிட்டு அகற்றுவாராக; அவருடைய பயங்கரம் என்னைக் கலங்கப்பண்ணாதிருப்பத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நான் அவருக்கு பயப்படாமல் பேசுவேன்; இப்பொழுதோ அப்படிச் செய்ய இடம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ইয়োব উত্তর দি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হ্যাঁ, আমি জানি তুমি যা বলছো তা সত্য| কিন্তু এক জন মানুষ ঈশ্বরের সঙ্গে যুক্তি-তর্কে কি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ততে পা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ক জন মানুষ ঈশ্বরের সঙ্গে তর্ক করতে পারে না! ঈশ্বর 1,000টা প্রশ্ন করতে পারেন কিন্তু কোন মানুষ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া প্রশ্নরও উত্তর দিতে পার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 প্রচণ্ড জ্ঞানী এবং তাঁর বিপুল ক্ষমতা| কেউই ঈশ্বরের সঙ্গে অক্ষত হয়ে লড়াই কর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 যখন রোধন্বত হন তখন পর্বতগুলো কি হচ্ছে বোঝবার আগেই তিনি পর্বতদের সরিয়ে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ৃথিবীকে কাঁপিয়ে দেবার জন্য ঈশ্বর ভূমিকম্প পাঠান| ঈশ্বর পৃথিবীর ভিত পর্য়ন্ত কাঁপিয়ে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সূর্য়ের সঙ্গে কথা বলতে পারেন এবং সূর্য়োদয নাও হতে দিতে পারেন| তিনি তারাদের বন্দী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তে পারেন যাতে তারারা আর না জ্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 নিজেই আকাশ সৃষ্টি করেছেন| তিনি সমুদ্রের ঢেউযের ওপর দিয়ে হেঁটে য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ঈশ্বরই বৃহত্‌ ভাল্লুকমণ্ডলী, সপ্তর্ষিমণ্ডল, কালপুরুষ এবং কৃত্তিকা সৃষ্টি করেছেন| তিনিই গ্রহরাজ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ৃষ্টি করেছেন যা দক্ষিণের আকাশ পরিক্রম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 মহান সব কাজ করেন যা মানুষ বুঝে উঠতে পারে না| ঈশ্বর য়ে সব আশ্চর্য় কাজ করেন তা অগণ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েখ, ঈশ্বর আমার পাশ দিয়ে চলে যান কিন্তু আমি তাঁকে দেখতে পাই না| তিনি পাশ দিয়ে চলে যান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া উপলদ্ধি করতে পার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দি ঈশ্বর কিছু নিয়ে যান কেউই তাঁকে রোধ করতে পারে না| কেউই তাঁকে বলতে পারে না, ‘আপনি কি করছ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 তাঁর রাগ দমন করবেন না| এমন কি রাহাবেরঅনুচররাও ঈশ্বরের সামনে নত হ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ই আমি ঈশ্বরের সঙ্গে তর্ক করতে পারি না| আমি জানি না তাঁকে কি বল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নির্দোষ, কিন্তু আমি তাঁকে কোন উত্তর দিতে পারি না| আমি শুধু আমার বিচারকের কাছে প্রার্থন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যদি ঈশ্বরকে ডাকি এবং তিনি যদি উত্তর দেন, তবু আমি বিশ্বাস করবো না য়ে উনি আমার কথা শুন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অকারণে তিনি আমার দেহে প্রচুর ক্ষত দেবেন| আমাকে আঘাত করার জন্য ঈশ্বর ঝড় পাঠ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ঈশ্বর পুনর্বার আমায় নিঃশ্বাস নিতে দেবেন না| তার বদলে তিনি আমায় ভয়ঙ্কর কষ্টে ভরিয়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টা যদি শক্তির ব্যাপার হয়, নিশ্চয়ই তিনি অনেক বেশী শক্তিশালী| এটা যদি সুবিচারের ব্যাপার হ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কে কে আদালতে আসার জন্য বাধ্য করতে পা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নিরপরাধ, কিন্তু আমার নিজের কথাই আমাকে অপরাধী করে তোলে| আমি নির্দোষ, কিন্তু তিনি আমায়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ে অপরাধী করবেন| তাঁর বিচারে আমি অপরাধী হ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ি নির্দোষ| কিন্তু আমি জানি না কি ভাবতে হবে| আমি আমার নিজের জীবনকে ঘৃণ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নিজেকে বলি, ‘একই ঘটনা সবার ক্ষেত্রেই ঘটে| নির্দোষ লোক অপরাধীর মতোই মারা যায়| ঈশ্বর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ার জীবন শেষ করে দে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খন ভয়ঙ্কর কিছু একটা ঘটে এবং একজন নির্দোষ লোক মারা যায়, ঈশ্বর কি তার প্রতি বিদ্রূপের হাস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স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খন একজন দুষ্ট লোক রাজ্য শাসন করে, তখন কি ঘটছে, তা দেখা থেকে ঈশ্বর কি নেতাদের বিরত রাখেন?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সত্য হয়, তাহলে ঈশ্বর ক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আমার দিন এক জন দৌড়বাজের থেকেও দ্রুত চলে যাচ্ছে| আমার দিনগুলি উড়ে চলে যাচ্ছে এবং তাদ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আনন্দ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ার দিনগুলি নৌকার মত দ্রুত চলে যাচ্ছে ঠিক য়েমন ঈগল দ্রুত গতিতে শিকারের ওপর ছোঁ ম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যদি আমি বলি, ‘আমি অভিয়োগ করবো না আমি আমার যন্ত্রণা ভুলে যাবো| আমি আমার মুখে হাসি ফোট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ো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্রকৃতপক্ষে এটা কোন কিছুকেই পরিবর্তিত করবে না| যন্ত্রণা এখনও আমাকে ভীত কর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মি ইতিপূর্বেই অপরাধী সাব্যস্ত হয়েছি| তাই কেন আমি অকারণে চেষ্টা করবো? আমি বলি, ‘ভুলে যাও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দি আমি নিজেকে তুষার দিয়ে ধুয়ে ফেলি এবং সাবান দিয়ে আমার হাত পরিষ্কার কর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বুও ঈশ্বর আমাকে কবরে শাস্তি দেবেন এবং তোমরা আমাকে আবর্জনার মধ্যে ফেলে দেবে| তখন আমার বস্ত্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ঘৃণ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ঈশ্বর তো আমার মতো এক জন মানুষ নন| সেই জন্য আমি তাঁকে উত্তর দিতে পারি না| আমরা আদালতে মিলিত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আমি মনে করি দুপক্ষের কথা শোনার জন্য এক জন মধ্যপক্ষ মানুষের দরকার| আমি মনে করি, আমাদের উভয়ে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 করার জন্য যদি কেউ এক জন থাকত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আমি মনে করি, ঈশ্বরের শাস্তিদানের দণ্ড কেড়ে নেওয়ার জন্য যদি কেউ থাকতো! তাহলে ঈশ্বর আমায় আর ভ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তে পারত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াহলে, ঈশ্বরকে ভয় না করে, আমি যা বলতে চাই, তা বলতে পারতাম| কিন্তু এখন আমি তা করতে পার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2026-10-20T05:18:52Z</dcterms:created>
  <dcterms:modified xsi:type="dcterms:W3CDTF">2026-10-20T05:18:52Z</dcterms:modified>
  <dc:title>ইয়োব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