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oreover he said unto me, Son of man, eat that you find; eat this roll, and go speak unto the house of Israel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oreover he said unto me, Son of man, eat that you find; eat this roll, and go speak unto the house of Israel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o I opened my mouth, and he caused me to eat that roll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aid unto me, Son of man, cause your belly to eat, and fill your bowels with this roll that I give you. Then did I eat it; and it was in my mouth as honey for sweetnes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aid unto me, Son of man, cause your belly to eat, and fill your bowels with this roll that I give you. Then did I eat it; and it was in my mouth as honey for sweetnes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aid unto me, Son of man, cause your belly to eat, and fill your bowels with this roll that I give you. Then did I eat it; and it was in my mouth as honey for sweetnes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e said unto me, Son of man, go, get you unto the house of Israel, and speak with my words unto the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e said unto me, Son of man, go, get you unto the house of Israel, and speak with my words unto the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 are not sent to a people of a strange speech and of an hard language, but to the house of Israel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 are not sent to a people of a strange speech and of an hard language, but to the house of Israel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t to many people of a strange speech and of an hard language, whose words you can not understand. Surely, had I sent you to them, they would have hearkened unto you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t to many people of a strange speech and of an hard language, whose words you can not understand. Surely, had I sent you to them, they would have hearkened unto you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t to many people of a strange speech and of an hard language, whose words you can not understand. Surely, had I sent you to them, they would have hearkened unto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the house of Israel will not hearken unto you; for they will not hearken unto me: for all the house of Israel are shameless and hardhearte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the house of Israel will not hearken unto you; for they will not hearken unto me: for all the house of Israel are shameless and hardhearte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ehold, I have made your face strong against their faces, and your forehead strong against their forehead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ehold, I have made your face strong against their faces, and your forehead strong against their forehead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s an adamant harder than flint have I made your forehead: fear them not, neither be dismayed at their looks, though they be a rebellious hous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s an adamant harder than flint have I made your forehead: fear them not, neither be dismayed at their looks, though they be a rebellious hous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oreover he said unto me, Son of man, all my words that I shall speak unto you receive in yours heart, and hear with yours ear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oreover he said unto me, Son of man, all my words that I shall speak unto you receive in yours heart, and hear with yours ear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go, get you to them of the captivity, unto the children of your people, and speak unto them, and tell them, Thus says the Lord GOD; whether they will hear, or whether they will forbea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go, get you to them of the captivity, unto the children of your people, and speak unto them, and tell them, Thus says the Lord GOD; whether they will hear, or whether they will forbear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n the spirit took me up, and I heard behind me a voice of a great rushing, saying, Blessed be the glory of the LORD from his plac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n the spirit took me up, and I heard behind me a voice of a great rushing, saying, Blessed be the glory of the LORD from his plac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heard also the noise of the wings of the living creatures that touched one another, and the noise of the wheels opposite to them, and a noise of a great rushing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heard also the noise of the wings of the living creatures that touched one another, and the noise of the wheels opposite to them, and a noise of a great rushing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o the spirit lifted me up, and took me away, and I went in bitterness, in the heat of my spirit; but the hand of the LORD was strong upon m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o the spirit lifted me up, and took me away, and I went in bitterness, in the heat of my spirit; but the hand of the LORD was strong upon m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n I came to them of the captivity at Telabib, that dwelt by the river of Chebar, and I sat where they sat, and remained there astonished among them seven day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n I came to them of the captivity at Telabib, that dwelt by the river of Chebar, and I sat where they sat, and remained there astonished among them seven day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it came to pass at the end of seven days, that the word of the LORD came unto me, saying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on of man, I have made you a watchman unto the house of Israel: therefore hear the word at my mouth, and give them warning from m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on of man, I have made you a watchman unto the house of Israel: therefore hear the word at my mouth, and give them warning from m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en I say unto the wicked, You shall surely die; and you give him not warning, nor speak to warn the wicked from his wicked way, to save his life; the same wicked man shall die in his iniquity; but his blood will I require at yours han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en I say unto the wicked, You shall surely die; and you give him not warning, nor speak to warn the wicked from his wicked way, to save his life; the same wicked man shall die in his iniquity; but his blood will I require at yours han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en I say unto the wicked, You shall surely die; and you give him not warning, nor speak to warn the wicked from his wicked way, to save his life; the same wicked man shall die in his iniquity; but his blood will I require at yours han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en I say unto the wicked, You shall surely die; and you give him not warning, nor speak to warn the wicked from his wicked way, to save his life; the same wicked man shall die in his iniquity; but his blood will I require at yours han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et if you warn the wicked, and he turn not from his wickedness, nor from his wicked way, he shall die in his iniquity; but you have delivered your soul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et if you warn the wicked, and he turn not from his wickedness, nor from his wicked way, he shall die in his iniquity; but you have delivered your soul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et if you warn the wicked, and he turn not from his wickedness, nor from his wicked way, he shall die in his iniquity; but you have delivered your soul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gain, When a righteous man does turn from his righteousness, and commit iniquity, and I lay a stumbling-block before him, he shall die: because you have not given him warning, he shall die in his sin, and his righteousness which he has done shall not be remembered; but his blood will I require at yours hand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gain, When a righteous man does turn from his righteousness, and commit iniquity, and I lay a stumbling-block before him, he shall die: because you have not given him warning, he shall die in his sin, and his righteousness which he has done shall not be remembered; but his blood will I require at yours hand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gain, When a righteous man does turn from his righteousness, and commit iniquity, and I lay a stumbling-block before him, he shall die: because you have not given him warning, he shall die in his sin, and his righteousness which he has done shall not be remembered; but his blood will I require at yours hand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Nevertheless if you warn the righteous man, that the righteous sin not, and he does not sin, he shall surely live, because he is warned; also you have delivered your soul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Nevertheless if you warn the righteous man, that the righteous sin not, and he does not sin, he shall surely live, because he is warned; also you have delivered your soul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hand of the LORD was there upon me; and he said unto me, Arise, go forth into the plain, and I will there talk with you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hand of the LORD was there upon me; and he said unto me, Arise, go forth into the plain, and I will there talk with you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n I arose, and went forth into the plain: and, behold, the glory of the LORD stood there, as the glory which I saw by the river of Chebar: and I fell on my face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n I arose, and went forth into the plain: and, behold, the glory of the LORD stood there, as the glory which I saw by the river of Chebar: and I fell on my face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n the spirit entered into me, and set me upon my feet, and spoke with me, and said unto me, Go, shut yourself within yours house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n the spirit entered into me, and set me upon my feet, and spoke with me, and said unto me, Go, shut yourself within yours house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But you, O son of man, behold, they shall put bands upon you, and shall bind you with them, and you shall not go out among them: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But you, O son of man, behold, they shall put bands upon you, and shall bind you with them, and you shall not go out among them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I will make your tongue cleave to the roof of your mouth, that you shall be dumb, and shall not be to them a reprover: for they are a rebellious house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I will make your tongue cleave to the roof of your mouth, that you shall be dumb, and shall not be to them a reprover: for they are a rebellious house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But when I speak with you, I will open your mouth, and you shall say unto them, Thus says the Lord GOD; He that hears, let him hear; and he that forbears, let him forbear: for they are a rebellious house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But when I speak with you, I will open your mouth, and you shall say unto them, Thus says the Lord GOD; He that hears, let him hear; and he that forbears, let him forbear: for they are a rebellious house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But when I speak with you, I will open your mouth, and you shall say unto them, Thus says the Lord GOD; He that hears, let him hear; and he that forbears, let him forbear: for they are a rebellious hous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233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நோக்கி: மனுபுத்திரனே, நீ காண்கிறதைப் புசி; இந்தச் சுருளை நீ புசித்து, இஸ்ரவ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தியாரிடத்தில் போய் அவர்களோடே பேச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என் வாயைத் திறந்தேன்; அப்பொழுது அவர் அந்தச் சுருளை எனக்குப் புசிக்கக்கொடுத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புத்திரனே, நான் உனக்குக் கொடுக்கிற இந்தச் சுருளை நீ உன் வயிற்றிலே உட்கொண்டு, அதினால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ல்களை நிரப்புவாயாக என்றார்; அப்பொழுது நான் அதைப் புசித்தேன்; அது என் வாய்க்குத் தேனைப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த்திப்ப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என்னை நோக்கி: மனுபுத்திரனே, நீ போய், இஸ்ரவேல் சந்ததியாரிடத்தில் சேர்ந்து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ர்த்தைகளைக் கொண்டு அவர்களோடே பேச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ளங்காத பேச்சும், கடினமான பாஷையுமுள்ள ஜனத்தண்டைக்கல்ல, இஸ்ரவேல் சந்ததியாரிடத்திற்கே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ுப்பப்படுகிற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ளங்காத பேச்சும், தாங்கள் சொல்லும் வார்த்தைகளை நீ அறியாத கடினமான பாஷையுமுள்ள அநேக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ங்களிடத்திற்கு நீ அனுப்பப்படவில்லை; நான் அவர்களிடத்திற்கு உன்னை அனுப்பினாலும், அவர்கள் உன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கொடுப்பார்கள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விட்டாரோவெனில், உனக்குச் செவிகொடுக்கமாட்டார்கள்; எனக்கே செவிகொடுக்கமாட்ட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கிறார்களே; இஸ்ரவேல் வம்சத்தார் அனைவரும் கடினமான நெற்றியும் முரட்டாட்டமுள்ள இருதயமும் உள்ள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உன் முகத்தை அவர்கள் முகத்துக்கு எதிராகவும், உன் நெற்றியை அவர்கள் நெற்றிக்கு எதிரா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ட்டியாக்க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நெற்றியை வச்சிரக்கல்லைப்போலாக்கினேன், கன்மலையைப்பார்க்கிலும் கெட்டியாக்கினேன்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கமுள்ள வீட்டாரென்று நீ அவர்களுக்குப் பயப்படாமலும் அவர்கள் முகங்களுக்குக் கலங்காமலும் இர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ர் என்னை நோக்கி: மனுபுத்திரனே, நான் உன்னுடனே சொல்லும் என் வார்த்தைகளையெல்லாம் நீ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களாலே கேட்டு, உன் இருதயத்தில் ஏற்றுக்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போய், சிறைப்பட்ட உன் ஜனத்தின் புத்திரரிடத்திலே சேர்ந்து, அவர்கள் கேட்டாலும் கேளாவி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ோடே பேசி, கர்த்தராகிய ஆண்டவர் இன்னின்னதை உரைக்கிறார் என்று அவர்களோடே சொல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ஆவி, என்னை உயர எடுத்துக்கொண்டது; கர்த்தருடைய ஸ்தானத்திலிருந்து விளங்கிய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க்கு ஸ்தோத்திரம் உண்டாவதாக என்று எனக்குப் பின்னாக கூப்பிட்ட மகா சத்தத்தின் இரைச்சலைக் கே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ொடொன்று இணைந்திருக்கிற ஜீவன்களுடைய செட்டைகளின் இரைச்சலையும், அதற்கெதிரே ஓடிய சக்கரங்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ைச்சலையும், மகா சத்தத்தின் இரைச்சலையும் கே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வி என்னை உயர எடுத்துக்கொண்டது; நான் என் ஆவியின் உக்கிரத்தினாலே மனங்கசந்துபோனேன்; ஆ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ுடைய கரம் என்மேல் பலமாக 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பார் நதியண்டையிலே தெலாபீபிலே தாபரிக்கிற சிறைப்பட்டவர்களிடத்துக்கு நான் வந்து,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பரிக்கிற ஸ்தலத்திலே தாபரித்து, ஏழுநாள் அவர்கள் நடுவிலே பிரமித்தவனாய்த் தங்க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ழுநாள் முடிந்தபின்பு கர்த்தருடைய வார்த்தை எனக்கு உண்டாகி, அவர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உன்னை இஸ்ரவேல் வம்சத்தாருக்குக் காவலாளனாக வைத்தேன்; நீ என் வாய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ர்த்தையைக்கேட்டு, என் நாமத்தினாலே அவர்களை எச்சரி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கவே சாவாய் என்று நான் துன்மார்க்கனுக்குச் சொல்லுகையில், நீ துன்மார்க்கனைத் தன் துன்மார்க்க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ழியில் இராதபடிக்கு எச்சரிக்கும்படியாகவும், அவனை உயிரோடே காக்கும்படியாகவும், அதை அவன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ாமலும், நீ அவனை எச்சரிக்காமலும் இருந்தால், அந்த துன்மார்க்கன் தன் துன்மார்க்கத்திலே சாவ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இரத்தப்பழியையோ உன் கையிலே கேட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துன்மார்க்கனை எச்சரித்தும், அவன் தன் துன்மார்க்கத்தையும் தன் ஆகாத வழியையும் விட்ட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ம்பாமற் போவானாகில், அவன் தன் துன்மார்க்கத்திலே சாவான் நீயோவென்றால் உன் ஆத்துமாவ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ுவிப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, நீதிமான் தன் நீதியை விட்டுத் திரும்பி, நீதிகேடு செய்யும்போதும், நான் அவன்முன் இடற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க்கும்போதும், அவன் சாவான்; நீ அவனை எச்சரிக்காதபடியினாலே அவன் தன் பாவத்திலே சாவான்; அவன் செய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கள் நினைக்கப்படுவதில்லை; அவனுடைய இரத்தப்பழியையோ உன் கையிலே கேட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திமான் பாவஞ் செய்யாதபடிக்கு நீ நீதிமானை எச்சரித்தபின்பு அவன் பாவஞ்செய்யாவிட்டால்,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ழைக்கவே பிழைப்பான்; அவன் எச்சரிக்கப்பட்டான்; நீயும் உன் ஆத்துமாவைத் தப்புவித்தாய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்விடத்திலே கர்த்தருடைய கரம் என்மேல் அமர்ந்தது; அவர்: நீ எழுந்திருந்து பள்ளத்தாக்க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ப்பட்டுப்போ, அங்கே உன்னுடனே பேசுவ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நான் எழுந்திருந்து, பள்ளத்தாக்குக்குப் புறப்பட்டுப் போனேன்; இதோ, கேபார் நதியண்ட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கண்ட மகிமை விளங்கினது; அப்பொழுது நான் முகங்குப்புற விழு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டனே ஆவி எனக்குள்ளே புகுந்து, என்னைக் காலூன்றி நிற்கும்படி செய்தது, அப்பொழுது அவர் என்னுட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சி; நீ போய், உன் வீட்டுக்குள்ளே உன்னை அடைத்துக்கொண்ட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மனுபுத்திரனே, உன்மேல் கயிறுகளைப்போட்டு, அவைகளால் உன்னைக் கட்டப்போகிறார்கள்; ஆகையால்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க்குள்ளே போகவேண்டாம்.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உன் நாவை உன் மேல் வாயோடே ஒட்டிக்கொள்ளப்பண்ணுவேன்; நீ அவர்களைக் கடிந்துகொள்ளு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னாயிராமல், ஊமையனாயிருப்பாய்; அவர்கள் கலகவீ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னோடே பேசும்போது, உன் வாயைத் திறப்பேன்; அப்பொழுது கர்த்தராகிய ஆண்டவர் இன்னின்ன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ரைத்தார் என்று அவர்களோடே சொல்வாய்; கேட்கிறவன் கேட்கட்டும், கேளாதவன் கேளாதிருக்கட்டும்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கவீ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2026-11-03T11:57:58Z</dcterms:created>
  <dcterms:modified xsi:type="dcterms:W3CDTF">2026-11-03T11:57:58Z</dcterms:modified>
  <dc:title>எசேக்கியேல்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