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he said unto me, Son of man, eat that you find; eat this roll, and go speak unto the house of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he said unto me, Son of man, eat that you find; eat this roll, and go speak unto the house of Israe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 I opened my mouth, and he caused me to eat that rol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aid unto me, Son of man, go, get you unto the house of Israel, and speak with my words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aid unto me, Son of man, go, get you unto the house of Israel, and speak with my words unto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not sent to a people of a strange speech and of an hard language, but to the house of Israel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not sent to a people of a strange speech and of an hard language, but to the house of Israel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house of Israel will not hearken unto you; for they will not hearken unto me: for all the house of Israel are shameless and hardheart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house of Israel will not hearken unto you; for they will not hearken unto me: for all the house of Israel are shameless and hardheart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I have made your face strong against their faces, and your forehead strong against their forehead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I have made your face strong against their faces, and your forehead strong against their forehead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an adamant harder than flint have I made your forehead: fear them not, neither be dismayed at their looks, though they be a rebellious hous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an adamant harder than flint have I made your forehead: fear them not, neither be dismayed at their looks, though they be a rebellious hous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he said unto me, Son of man, all my words that I shall speak unto you receive in yours heart, and hear with yours ear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he said unto me, Son of man, all my words that I shall speak unto you receive in yours heart, and hear with yours ear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, get you to them of the captivity, unto the children of your people, and speak unto them, and tell them, Thus says the Lord GOD; whether they will hear, or whether they will forbea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, get you to them of the captivity, unto the children of your people, and speak unto them, and tell them, Thus says the Lord GOD; whether they will hear, or whether they will forbea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the spirit took me up, and I heard behind me a voice of a great rushing, saying, Blessed be the glory of the LORD from his pla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the spirit took me up, and I heard behind me a voice of a great rushing, saying, Blessed be the glory of the LORD from his plac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eard also the noise of the wings of the living creatures that touched one another, and the noise of the wheels opposite to them, and a noise of a great rushing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eard also the noise of the wings of the living creatures that touched one another, and the noise of the wheels opposite to them, and a noise of a great rushing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spirit lifted me up, and took me away, and I went in bitterness, in the heat of my spirit; but the hand of the LORD was strong upon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spirit lifted me up, and took me away, and I went in bitterness, in the heat of my spirit; but the hand of the LORD was strong upon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I came to them of the captivity at Telabib, that dwelt by the river of Chebar, and I sat where they sat, and remained there astonished among them seven day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I came to them of the captivity at Telabib, that dwelt by the river of Chebar, and I sat where they sat, and remained there astonished among them seven day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t came to pass at the end of seven days, that the word of the LORD came unto me, saying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n of man, I have made you a watchman unto the house of Israel: therefore hear the word at my mouth, and give them warning from 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n of man, I have made you a watchman unto the house of Israel: therefore hear the word at my mouth, and give them warning from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evertheless if you warn the righteous man, that the righteous sin not, and he does not sin, he shall surely live, because he is warned; also you have delivered your soul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evertheless if you warn the righteous man, that the righteous sin not, and he does not sin, he shall surely live, because he is warned; also you have delivered your sou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 of the LORD was there upon me; and he said unto me, Arise, go forth into the plain, and I will there talk with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 of the LORD was there upon me; and he said unto me, Arise, go forth into the plain, and I will there talk with you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I arose, and went forth into the plain: and, behold, the glory of the LORD stood there, as the glory which I saw by the river of Chebar: and I fell on my fa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I arose, and went forth into the plain: and, behold, the glory of the LORD stood there, as the glory which I saw by the river of Chebar: and I fell on my fac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the spirit entered into me, and set me upon my feet, and spoke with me, and said unto me, Go, shut yourself within yours hous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the spirit entered into me, and set me upon my feet, and spoke with me, and said unto me, Go, shut yourself within yours hous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you, O son of man, behold, they shall put bands upon you, and shall bind you with them, and you shall not go out among them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you, O son of man, behold, they shall put bands upon you, and shall bind you with them, and you shall not go out among them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will make your tongue cleave to the roof of your mouth, that you shall be dumb, and shall not be to them a reprover: for they are a rebellious hous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will make your tongue cleave to the roof of your mouth, that you shall be dumb, and shall not be to them a reprover: for they are a rebellious hous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யாரிடத்தில் போய் அவர்களோடே பேச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ல்களை நிரப்புவாயாக என்றார்; அப்பொழுது நான் அதைப் புசித்தேன்; அது என் வாய்க்குத் தேன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த்திப்ப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ைக் கொண்டு அவர்களோடே பேச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ப்படு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ிடத்திற்கு நீ அனுப்பப்படவில்லை; நான் அவர்களிடத்திற்கு உன்னை அனுப்பினாலும், அவர்கள் உ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ியாக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ளாலே கேட்டு, உன் இருதயத்தில்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ைச்சலையும், மகா சத்தத்தின் இரைச்சலையும் கே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கரம் என்மேல் பலமாக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ைக்கேட்டு, என் நாமத்தினாலே அவர்களை எச்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ில் இராதபடிக்கு எச்சரிக்கும்படியாகவும், அவனை உயிரோடே காக்கும்படியாகவும், அதை அவன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ாமலும், நீ அவனை எச்சரிக்காமலும் இருந்தால், அந்த துன்மார்க்கன் தன் துன்மார்க்கத்திலே சா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இரத்தப்பழியையோ உன் கையிலே கேட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ாமற் போவானாகில், அவன் தன் துன்மார்க்கத்திலே சாவான் நீயோவென்றால் உன் ஆத்துமா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ும்போதும், அவன் சாவான்; நீ அவனை எச்சரிக்காதபடியினாலே அவன் தன் பாவத்திலே சாவான்; அவன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்டுப்போ, அங்கே உன்னுடனே பேச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ண்ட மகிமை விளங்கினது; அப்பொழுது நான் முகங்குப்புற விழ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ி; நீ போய், உன் வீட்டுக்குள்ளே உன்னை அடைத்துக்கொண்ட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ள்ளே போகவேண்டாம்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ாயிராமல், ஊமையனாயிருப்பாய்; அவர்கள் 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த்தார் என்று அவர்களோடே சொல்வாய்; கேட்கிறவன் கேட்கட்டும், கேளாதவன் கேளாதிருக்கட்டும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2026-09-18T02:45:24Z</dcterms:created>
  <dcterms:modified xsi:type="dcterms:W3CDTF">2026-09-18T02:45:24Z</dcterms:modified>
  <dc:title>எசேக்கியேல்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