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4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த்தம் ஜெயம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இயேசுவின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ருண்ய தேவனின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திரியை துரத்திடும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் சுகம் தரும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காரம் தந்திடும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் செய்திடும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ங்கள் போக்கிடும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ாக்கிடும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ங்கள் நீக்கிடும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ம் தந்திடும் இரத்தம் ஜெயம் – நம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ிடுதலை தருகின்ற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மேல் வெற்றிதரும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வீனம் நீக்கிடும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வானாய் மாற்றிடும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மக்காய் பரிந்து பேசும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்தோறும் பாதுகாக்கும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மானாக்கிடும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ஜீவன் தரும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பிரிவினை நீக்கிடும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ளவுகள் போக்கிடும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ப்புரவாக்கிடும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மனமாக்கிடும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குற்றமில்லா இயேசுவின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றைகளை போக்கிடும்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லையேறப் பெற்ற இரத்தம் ஜெ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கம் நடத்திடும் இரத்தம் ஜெய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2026-11-02T04:19:37Z</dcterms:created>
  <dcterms:modified xsi:type="dcterms:W3CDTF">2026-11-02T04:19:37Z</dcterms:modified>
  <dc:title>துதிப் பாடல்கள் : 553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