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presProps" Target="presProps.xml"/>
  <Relationship Id="rId114" Type="http://schemas.openxmlformats.org/officeDocument/2006/relationships/viewProps" Target="viewProps.xml"/>
  <Relationship Id="rId1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மாம்சமான யாவருக்கும் தேவனாகிய கர்த்தர்; என்னாலே செய்யக் கூடாத அதிசயமானகாரியம் ஒன்றுண்ட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மாம்சமான யாவருக்கும் தேவனாகிய கர்த்தர்; என்னாலே செய்யக் கூடாத அதிசயமானகாரியம் ஒன்றுண்ட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ரேமியா சொன்னது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ண்களுக்கு முன்பாகப் பாரூக்கை நோக்கி: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পনার ক্ষমতা কল্পনাতীত| আপনি আপনার শক্তিশালী অলৌকিক ক্ষমতা ও বিস্মযকর ভয়ঙ্কর ক্ষমতা প্রযোগ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 থেকে আপনার লোকদের ইস্রায়েলে নিয়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প্রভু আপনি ইস্রায়েলের লোকদের এই দেশ দিয়েছেন| এই সেই দেশ য়েটি বহু বছর আগে আপ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দেবেন বলে প্রতিশ্রুতি দিয়েছিলেন| এটি একটি দেশ যেখানে দুধ ও মধু বয়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ইস্রায়েলের লোকরা এই দেশে এসে দেশটিকে নিজেদের করে নিয়েছিল কিন্তু আপনাকে তারা মান্য করেনি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াঠ ও শিক্ষাকে অনুসরণ করেনি| তারা আপনার নির্দেশ মেনে চলেনি| তাই ইস্রায়েলের লোকদের ওপর আপন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সাংঘাতিক ব্যাপারগুলি সংঘটিত করিয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এবং তখন এই শহর শএু পরিবেষ্টিত| সৈন্যরা জাঙ্গাল নির্মাণ করছে যাতে তারা জেরুশালেম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গুলোর ওপর চড়তে পারে এবং তাকে অবরোধ করতে পারে| তরবারি, অনাহার এবং ভয়ঙ্কর মহামারী ছ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সৈন্যরা জেরুশালেমকে পরাজিত করবে| বাবিলের সৈন্যরা এখন আক্রমণ করতে এগিয়ে আসছে| প্রভু,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 এই ঘটনা ঘটবে| এখন দেখুন কি কি ঘট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প্রভু আমার চারিদিকে এমন দুরবস্থা কিন্তু আপনি আমাকে বলেছেন, ‘যিরমিয়, সাক্ষীর উপস্থিতিতে রৌপ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দ্রার বিনিময়ে ঐ জমিটা কিনে নাও|’ আপনি আমাকে এ কথা বলছেন যখন বাবিলের সৈন্যদল শহর আক্রমণ কর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| “তাহলে কেন আমি এই অবস্থায় জমি কিনে অর্থ নষ্ট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প্রভুর বার্তা এল যিরমিয়র কা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যিরমিয়, আমি প্রভু, আমি প্রতিটি জীবন্ত বস্তুর ঈশ্বর| যিরমিয়, তুমি জান, আমার পক্ষে কোন কিছ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ম্ভব ন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আরো বলেছিলেন, “শীঘ্রই আমি বাবিলের রাজা নবূখদ্রিত্‌সরকে জেরুশালেম দিয়ে দেব| বাবি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জেরুশালেম শহর অধিগ্রহণ কর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াবিলের সৈন্যরা ইতিমধ্যেই আক্রমণ করেছে| তারা জেরুশালেম শহরে আগুন বালিয়ে ধ্বংস করে দেবে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লোকরা তাদের বাড়িগুলির মাথায় বালের মূর্ত্তিগুলি রেখেছে, তাকে নৈবেদ্য উত্সর্গ করেছে, পূজ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 এবং অন্যান্য দেবতাদের পেয নৈবেদ্য উত্সর্গ করে আমাকে রুদ্ধ করে তুলেছে| বাবিলের সৈন্য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মারত্‌গুলিকে পুড়িয়ে ছাই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সবকিছু লক্ষ্য রাখছি| দেখছি যিহূদা ও ইস্রায়েলের লোকরা অসংখ্য পাপ কাজ করে যাচ্ছে| য়ৌবন থ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খারাপ কাজ করে আসছে| তাদের এই কাজই আমাকে রুদ্ধ করে তুলেছে| তারা তাদের নিজেদের হাতে তৈরী মূল্যহ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দের পূজো করেছে| সেই কারণে আমি খুব রুদ্ধ হয়েছি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জেরুশালেম নির্মিত হবার সময় থেকে আজ পর্য়ন্ত সেখানকার লোকরা আমাকে রুদ্ধ করেছে| আমি এতো র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আমি আর জেরুশালেমকে সহ্য করতে পারছি না| অতএব ওটাকে আমার চোখের সামনে থেকে আমায় সরা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জেরুশালেমকে ধ্বংস করব কারণ যিহূদা এবং জেরুশালেমের লোকরা অনেক অসত্‌ কাজ করেছে| যিহূদ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মানুষ, রাজা, নেতৃবৃন্দ, যাজক এবং ভাব্বাদীরা প্রত্যেকে আমাকে রুদ্ধ করে তু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আমার কাছে সাহায্যের জন্য ওই লোকদের আসা উচিত্‌ ছিল| কিন্তু তারা আমার কাছ থেকে মুখ ঘুর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ল| আমি তাদের বার বার শেখাবার চেষ্টা করেছিলাম| কিন্তু তারা আমার কথা শোনে নি| আমি চেষ্টা কর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ুধরে দিতে| কিন্তু তারা আমার কথা শুনতে চ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া তাদের মূর্ত্তিগুলি গড়েছিল য়েটা আমি ঘৃণা করি| তারা তাদের মূর্ত্তিগুলোকে আমার নামাঙ্ক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প্রতিষ্ঠা করেছিল| এই ভাবে তারা আমার মন্দির অপবিত্র করে তুলেছিল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তারা বিন-হিন্নোম উপত্যকায় বাল মূর্ত্তির জন্য উচ্চস্থানসমূহ গড়েছিল| পূজার ঐ সব জায়গাগুল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লকের মূর্ত্তিকে হোমবলি নৈবেদ্য দেবার জন্য তারা তাদের সন্তানদের পোড়াত| আমি তাদের এসব করার নির্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ইনি| আমি কখনো ভাবতেও পারি নি য়ে যিহূদার মানুষ এরকম ভয়ঙ্কর কাজ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োমরা বলছো, ‘বাবিলের রাজা জেরুশালেম অধিগ্রহণ করবে| তরবারি, অনাহার ও ভয়ঙ্কর মহামারীর আঘ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পরাজয় ঘটবে|’ কিন্তু প্রভু, ইস্রায়েলের ঈশ্বর বল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‘আমি যিহূদা, ইস্রায়েলের লোকদের তাদের দেশ ছেড়ে চলে য়েতে বাধ্য করেছি| তাদের ওপর আমি প্রচ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দ্ধ ছিলাম| কিন্তু আমিই আবার তাদের এখানে ফিরিয়ে আনব| আমি আবার তাদের সমস্ত দেশগুলি থেকে, যেখান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য়েতে বাধ্য করেছিলাম, সেখান থেকে সংগ্রহ করব এবং তাদের এখানে ফিরিয়ে আনব এবং তাদের শান্তি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নিরাপদ জীবনযাপন করত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িহূদা এবং ইস্রায়েলের লোকরা হবে আমার লোক আর আমি হব তাদে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মি ঐ সব লোকেদের মধ্যে এক হবার ইচ্ছা আরোপ করব| তাদের সকলের একটাই লক্ষ্য থাকবে এবং তা হল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রা জীবন উপাসনা করে যাওয়া| আমাকে উপাসনা করার ফলে এবং সম্মান করার ফলে তাদের এবং তাদের সন্তা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“‘যিহূদা ও ইস্রায়েলের মানুষদের সঙ্গে আমি একটি চুক্তি করব| এই চুক্তি চির কালের জন্য বহাল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চুক্তিতে আমি ওদের কাছ থেকে নিজেকে কখনো সরিয়ে নেব না| আমি তাদের প্রতি সর্বদা মঙ্গলকর থাকব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আমাকে সম্মান করতে চায় আমি তাদের তাই করব| ওরাও কখনও আমার কাছ থেকে দূরে সর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র রাজা সিদিকিযের রাজত্ব কালে প্রভুর বার্তা এল যিরমিয়র কাছে| নবূখদ্রিত্‌সর যখন রাজা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 বছর পূর্ণ করেছেন তখন সিদিকিয় রাজা হিসেবে 10 বছরে পা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ারা আমাকে খুশী করবে| আমিও আনন্দের সঙ্গে ওদের জন্য ভালো কাজ করব| আমি নিশ্চিত ভাবে ওদের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ে বড় করে তুলবো| আমি এগুলো করব আমার হৃদয় ও আত্মা দিয়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সময় বাবিলের সৈন্যরা জেরুশালেম শহরের চারদিকে ঘিরে ধরেছিল এবং যিরমিয় কয়েদ হিসেবে রক্ষ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োনে ছিল| এই উঠোনটি যিহূদার রাজার প্রাসাদ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প্রভু যা বলেন তা হল এই: “ঠিক য়েমন আমি ইস্রায়েল ও যিহূদার লোকদের জীবনে বিপর্য়য এনেছিলাম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ই আমি তাদের ভালোও করব| আমি তাদের জন্য ভাল কাজ করার প্রতিশ্রুতি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(যিহূদার রাজা যিরমিয়কে সেখানে কারাবন্দী করে রেখেছিল কারণ সে তার পূর্ব থেকে করা ভাব্বাণী পছ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 না| যিরমিয় বলেছিল, “প্রভু বলেছেন: ‘আমি শীঘ্রই বাবিলের রাজাকে জেরুশালেম দিয়ে দেব| নবূখদ্রিত্‌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শহরকে অধিগ্রহ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োমরা বলছো: ‘বাবিলের সৈন্য এদেশকে একটি শূন্য মরুভূমিতে পরিণত করেছে| এখানে কোন প্রাণের স্পন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’ কিন্তু ভবিষ্যতে মানুষ এখানেই বাস করার জন্য জমি কি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ূদার রাজা সিদিকিয়, বাবিলের সৈন্যদের হাত থেকে পালাতে সক্ষম হবে না| সৈন্যরা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রিত্‌সরের হাতে তুলে দেবে| এবং দুই রাজা মুখোমুখি কথা বলবে| সিদিকিয় স্বচক্ষে নবূখদ্রিত্‌স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মানুষ অর্থ ব্যয করে জমি কিনবে| তারা তাদের চুক্তিগুলিতে সই করবে ও সীলমোহর লাগাবে| জমি কেন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লিলে সই করবার সময় সাক্ষীসমূহ উপস্থিত থাকবে| বিন্যামীন পরিবারগোষ্ঠী যেখানে থাকতো সেখানকার জমি মান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কিনবে| তারা জেরুশালেমের চারপাশের জমি এবং যিহূদার শহরগুলির, পার্বত্য দেশের, পশ্চিম পাদদেশ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ক্ষিণের মরুভূমি এলাকার জমি কিনবে| এরকমই ঘটবে কারণ আমি সবাইকে ঘরে ফিরিয়ে আনব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াবিলের রাজা সিদিকিয়কে বাবিলে নিয়ে যাবে| আমি তাকে শাস্তি না দেওয়া পর্য়ন্ত সিদিকিয় বাবি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’ এই হল প্রভুর বার্তা| ‘তোমরা যদি বাবিলের সৈন্যদের বিরুদ্ধে যুদ্ধ কর, তোমরা তাদের ওপর জিত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্ষম হবে না|”‘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রমিয় যখন বন্দী ছিল তখন সে বলেছিল, “প্রভুর বার্তা আমার কাছে এসেছিল| এই হল সেই 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রমিয়, তোমার খুড়তুতো ভাই, হনমেল শীঘ্রই তোমার কাছে আসবে| হনমেল হল তোমার কাকা শল্লুম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নমেল এসে বলবে, ‘যিরমিয়, অনাথোত শহরের কাছে আমার জমিটা তুমি কিনে নাও| তুমি আমার নিকট আত্মীয ব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এই প্রস্তাব দিচ্ছি| জমিটা কেনার অধিকার এবং দায়িত্ব তোমার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প্রভু যা বলেছিলেন তাই ঘটল| আমার খুড়তুতো ভাই হনমেল রক্ষীদের উঠোনে আমার কাছে এলো এবং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যিরমিয় তুমি আমার অনাথোত শহরের কাছে বিন্যামীন পরিবারগোষ্ঠীর সীমানার অন্তর্ভুক্ত জমিটা কিনে নাও|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অধিকার ও দায়িত্ব| তাই তুমি তোমার জন্য জমিটা কিনে নাও|’“সুতরাং আমি জানতাম য়ে প্রভুর বার্ত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হনমেলের কাছ সুক অনাথোত শহরের জমিটা কিনলাম| জমির দাম হিসেবে আমি হনমেলকে 17 শ্কেল রৌপ্য়মুদ্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সেই জমি বিক্রিীর চুক্তিপত্রে সই করে তা যত্ন করে তুলে রেখে দিলাম| জমি বিক্রিীর সময়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য়েকজনকে সাক্ষী হিসাবেও উপস্থিত রেখেছিলাম| দাম মেটানোর সময়, যখন আমি রূপাটি ওজন করছিলাম তা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স্থ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আমি সীলমোহর করা একটি প্রত্যযিত নকল প্রমাণপত্র নিলাম আর একটি সীলমোহর বিহীন প্রতিলিপি ন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বং সেগুলি আমি বারূকের হাতে তুলে দিলাম| বারূক হল নেরিযের পুত্র| নেরিযে ছিল মহসেয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লমোহর করা প্রতিলিপিতে আমার জমি কেনার সমস্ত চুক্তি ও শর্ত লেখা ছিল| আমি যখন বারূককে সেই সীলমোহর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লিলের প্রতিলিপি দিচ্ছিলাম তখন সেখানে হনমেল সহ অন্যান্য সাক্ষীরাও উপস্থিত ছিল| সাক্ষীরাও জমি কে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পত্রে সই করেছিল| যিহূদার আরও অনেক লোক সেখানে উপস্থ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তাদের প্রত্যেকের উপস্থিতিতে আমি বারূককে বললাম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ইস্রায়েলের ঈশ্বর, প্রভু সর্বশক্তিমান বলেছেন: ‘সীলমোহর করা ও সীলমোহর বিহীন দুটি প্রতিলিপিই ন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দুটোকেই একটি মাটির পাত্রে রাখো| এভাবে রাখলে জমি বিক্রিরি দলিলের প্রতিলিপিগুলি দীর্ঘদিন 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, নষ্ট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র্বশক্তিমান প্রভু, ইস্রায়েলের ঈশ্বর বলেন, “ভবিষ্যতে আমার লোকরা আবার ইস্রায়েলে বাড়ি, জম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কুঞ্জ কিন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বারূকের হাতে ঐ দলিল তুলে দেবার পর প্রভুর কাছে প্রার্থনা করে বলেছিলাম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প্রভু ঈশ্বর আপনি আপনার বিরাট শক্তি দিয়ে সৃষ্টি করেছেন এই আকাশ ও পৃথিবী| আপনার পক্ষে কিছুই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একটা শক্ত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আপনি হাজার হাজার লোকের প্রতি বিশ্বস্ত ও দযালু| কিন্তু আবার আপনিই সেইজন যিনি পি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সমূহের জন্য তাদের সন্তানদের শাস্তি দিচ্ছেন| হে মহান ও শক্তিশালী ঈশ্বর, আপনার নাম হল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পনি পরিকল্পনা মত মহান কাজ করেছেন| প্রভু, লোকরা যা করে আপনি তা সবই দেখতে পান| সত্‌ মান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স্কৃত করছেন আবার অসত্‌ মানুষকে তার য়োগ্য শাস্তি দিচ্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আপনি মিশরে শক্তিশালী অলৌকিক ঘটনা ঘটিযেছেন| এমনকি আজও আপনি আপনার শক্তির মহিমা প্রকাশ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ও ঘটিযেছেন অলৌকিক ঘটনা| যেখানে মানুষ সেখানেই আপনি আপনার অলৌকিক শক্তির প্রকাশ ঘটিয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পনার এই মৌলিক ক্ষমতার জন্যই বিখ্য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2026-10-20T03:12:45Z</dcterms:created>
  <dcterms:modified xsi:type="dcterms:W3CDTF">2026-10-20T03:12:45Z</dcterms:modified>
  <dc:title>যিরমিয়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