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commanded the steward of his house, saying, Fill the men's sacks with food, as much as they can carry, and put every man's money in his sack's mou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commanded the steward of his house, saying, Fill the men's sacks with food, as much as they can carry, and put every man's money in his sack's mou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put my cup, the silver cup, in the sack's mouth of the youngest, and his corn money. And he did according to the word that Joseph had spok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put my cup, the silver cup, in the sack's mouth of the youngest, and his corn money. And he did according to the word that Joseph had spok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soon as the morning was light, the men were sent away, they and their ass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y were gone out of the city, and not yet far off, Joseph said unto his steward, Up, follow after the men; and when you do overtake them, say unto them, Wherefore have all of you rewarded evil for good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y were gone out of the city, and not yet far off, Joseph said unto his steward, Up, follow after the men; and when you do overtake them, say unto them, Wherefore have all of you rewarded evil for good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y were gone out of the city, and not yet far off, Joseph said unto his steward, Up, follow after the men; and when you do overtake them, say unto them, Wherefore have all of you rewarded evil for good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s not this it in which my lord drinks, and whereby indeed he divines? all of you have done evil in so doing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s not this it in which my lord drinks, and whereby indeed he divines? all of you have done evil in so doing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overtook them, and he spoke unto them these same word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said unto him, Wherefore says my lord these words? God forbid that your servants should do according to this thing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said unto him, Wherefore says my lord these words? God forbid that your servants should do according to this thing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the money, which we found in our sacks' mouths, we brought again unto you out of the land of Canaan: how then should we steal out of your lord's house silver or gold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the money, which we found in our sacks' mouths, we brought again unto you out of the land of Canaan: how then should we steal out of your lord's house silver or gold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the money, which we found in our sacks' mouths, we brought again unto you out of the land of Canaan: how then should we steal out of your lord's house silver or gold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ith whomsoever of your servants it be found, both let him die, and we also will be my lord's bondm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ith whomsoever of your servants it be found, both let him die, and we also will be my lord's bondme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aid, Now also let it be according unto your words: he with whom it is found shall be my servant; and all of you shall be blameles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aid, Now also let it be according unto your words: he with whom it is found shall be my servant; and all of you shall be blameles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they speedily took down every man his sack to the ground, and opened every man his sack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they speedily took down every man his sack to the ground, and opened every man his sack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searched, and began at the eldest, and left at the youngest: and the cup was found in Benjamin's sack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searched, and began at the eldest, and left at the youngest: and the cup was found in Benjamin's sack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n they rent their clothes, and laded every man his ass, and returned to the cit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n they rent their clothes, and laded every man his ass, and returned to the cit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udah and his brethren came to Joseph's house; for he was yet there: and they fell before him on the groun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Judah and his brethren came to Joseph's house; for he was yet there: and they fell before him on the groun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oseph said unto them, What deed is this that all of you have done? know all of you not that such a man as I can certainly divine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oseph said unto them, What deed is this that all of you have done? know all of you not that such a man as I can certainly divine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udah said, What shall we say unto my lord? what shall we speak? or how shall we clear ourselves? God has found out the iniquity of your servants: behold, we are my lord's servants, both we, and he also with whom the cup is foun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udah said, What shall we say unto my lord? what shall we speak? or how shall we clear ourselves? God has found out the iniquity of your servants: behold, we are my lord's servants, both we, and he also with whom the cup is foun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udah said, What shall we say unto my lord? what shall we speak? or how shall we clear ourselves? God has found out the iniquity of your servants: behold, we are my lord's servants, both we, and he also with whom the cup is foun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said, God forbid that I should do so: but the man in whose hand the cup is found, he shall be my servant; and as for you, get you up in peace unto your fath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said, God forbid that I should do so: but the man in whose hand the cup is found, he shall be my servant; and as for you, get you up in peace unto your fath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said, God forbid that I should do so: but the man in whose hand the cup is found, he shall be my servant; and as for you, get you up in peace unto your fath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Judah came near unto him, and said, Oh my lord, let your servant, I pray you, speak a word in my lord's ears, and let not yours anger burn against your servant: for you are even as Pharaoh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Judah came near unto him, and said, Oh my lord, let your servant, I pray you, speak a word in my lord's ears, and let not yours anger burn against your servant: for you are even as Pharaoh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Judah came near unto him, and said, Oh my lord, let your servant, I pray you, speak a word in my lord's ears, and let not yours anger burn against your servant: for you are even as Pharaoh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y lord asked his servants, saying, Have all of you a father, or a brother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e said unto my lord, We have a father, an old man, and a child of his old age, a little one; and his brother is dead, and he alone is left of his mother, and his father loves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e said unto my lord, We have a father, an old man, and a child of his old age, a little one; and his brother is dead, and he alone is left of his mother, and his father loves hi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e said unto my lord, We have a father, an old man, and a child of his old age, a little one; and his brother is dead, and he alone is left of his mother, and his father loves hi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you said unto your servants, Bring him down unto me, that I may set mine eyes upon him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you said unto your servants, Bring him down unto me, that I may set mine eyes upon him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e said unto my lord, The lad cannot leave his father: for if he should leave his father, his father would di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e said unto my lord, The lad cannot leave his father: for if he should leave his father, his father would di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you said unto your servants, Except your youngest brother come down with you, all of you shall see my face no mor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you said unto your servants, Except your youngest brother come down with you, all of you shall see my face no mor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it came to pass when we came up unto your servant my father, we told him the words of my lor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it came to pass when we came up unto your servant my father, we told him the words of my lor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our father said, Go again, and buy us a little foo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our father said, Go again, and buy us a little foo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e said, We cannot go down: if our youngest brother be with us, then will we go down: for we may not see the man's face, except our youngest brother be with u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e said, We cannot go down: if our youngest brother be with us, then will we go down: for we may not see the man's face, except our youngest brother be with u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your servant my father said unto us, All of you know that my wife bare me two sons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one went out from me, and I said, Surely he is torn in pieces; and I saw him not since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one went out from me, and I said, Surely he is torn in pieces; and I saw him not since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if all of you take this also from me, and mischief befall him, all of you shall bring down my gray hairs with sorrow to the grav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if all of you take this also from me, and mischief befall him, all of you shall bring down my gray hairs with sorrow to the grave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Now therefore when I come to your servant my father, and the lad be not with us; seeing that his life is bound up in the lad's life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Now therefore when I come to your servant my father, and the lad be not with us; seeing that his life is bound up in the lad's life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 shall come to pass, when he sees that the lad is not with us, that he will die: and your servants shall bring down the gray hairs of your servant our father with sorrow to the grav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 shall come to pass, when he sees that the lad is not with us, that he will die: and your servants shall bring down the gray hairs of your servant our father with sorrow to the grav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your servant became guarantor for the lad unto my father, saying, If I bring him not unto you, then I shall bear the blame to my father for ever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your servant became guarantor for the lad unto my father, saying, If I bring him not unto you, then I shall bear the blame to my father for ever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For your servant became guarantor for the lad unto my father, saying, If I bring him not unto you, then I shall bear the blame to my father for ever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Now therefore, I pray you, let your servant abide instead of the lad a bondman to my lord; and let the lad go up with his brethren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Now therefore, I pray you, let your servant abide instead of the lad a bondman to my lord; and let the lad go up with his brethren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For how shall I go up to my father, and the lad be not with me? lest possibly I see the evil that shall come on my father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For how shall I go up to my father, and the lad be not with me? lest possibly I see the evil that shall come on my fath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காலையிலே அந்த மனிதர்கள் தங்கள் கழுதைகளை ஓட்டிக்கொண்டு போகும்படி அனுப்பிவிட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ணைக்காரனை நோக்கி: நீ புறப்பட்டுப் போய், அந்த மனிதரைப் பின்தொடர்ந்து, அவர்களைப் பிடி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நன்மைக்குத் தீமை செய்தது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செய்தது தகாதகாரியம் என்று அவர்களோடே சொல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த் தொடர்ந்து பிடித்து, தன்னிடத்தில் சொல்லியிருந்த வார்த்தைகளை அவர்களுக்குச்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எங்கள் ஆண்டவன் இப்படிப்பட்ட வார்த்தைகளைச் சொல்லுகிறது என்ன? இப்படி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த்துக்கும் உம்முடைய அடியாராகிய எங்களுக்கும் வெகுதூ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வந்தோமே; நாங்கள் உம்முடைய எஜமானின் வீட்டிலிருந்து வெள்ளியையாகிலும் பொன்னையா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டிக்கொண்டு போவோ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னுக்கு அடிமைகளாவ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ங்கள் சொன்னபடியே ஆகட்டும்; எவனிடத்தில் அது காணப்படுமோ, அவன் எனக்கு அடிமையாவ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குற்றமற்றிருப்பீ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துரிதமாய் அவனவன் தன்தன் சாக்கைத் தரையிலே இறக்கி, தங்கள் சாக்குகளைத் திற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சாக்குமுதல் இளையவன் சாக்குமட்டும் அவன் சோதிக்கும்போது, அந்தப் பாத்திரம் பென்யமீ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க்கிலே கண்டுபிடி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ங்கள் வஸ்திரங்களைக் கிழித்துக்கொண்டு, அவனவன் கழுதையின்மேல் பொ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ிக்கொண்டு, பட்டணத்திற்குத் திரும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அவன் சகோதரரும் யோசேப்பின் வீட்டுக்குப் போனார்கள். யோசேப்பு அதுவரைக்கு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ான்; அவனுக்கு முன்பாகத் தரையிலே விழ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ஞானதிருஷ்டியினால் காரியம் தெரியவரும் என்று அறியாமற்போனீர்களா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ிருக்கிறவனும் நாங்களும் என் ஆண்டவனுக்கு அடிமை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ங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 சொல்லுகிறேன் கேட்பீராக; அடியேன்மேல் உமது கோபம் மூளாதிருப்பதாக; நீர் பார்வோ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ுக்குத் தகப்பனாவது சகோதரனாவது உண்டா என்று என் ஆண்டவன் உம்முடைய அடியாரிடத்தில் கே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 என்றும், அவனுடைய தமையன் இறந்துபோனான் என்றும், அவன் ஒருவன்மாத்திரமே அவனைப் பெற்ற தாயா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ர்: அவனை என்னிடத்துக்குக் கொண்டுவாருங்கள்; என் கண்களினால் அவனைப் பார்க்க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உமது அடியாருக்குச் சொன்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ந்துபோவார் என்று சொன்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ீர்: உங்கள் இளைய சகோதரனைக் கொண்டுவராவிட்டால், நீங்கள் இனி என் முகத்தைக் காண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உமது அடியாருக்குச் சொன்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ங்கள் உமது அடியானாகிய என் தகப்பனாரிடத்துக்குப் போனபோது, என் ஆண்டவனுடைய வார்த்தைகளை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தகப்பனார் எங்களை நோக்கி: நீங்கள் திரும்பப்போய், நமக்குக் கொஞ்சம் தானியம் கொள்ள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உம்முடைய அடியானாகிய என் தகப்பனார்: என் மனைவி எனக்கு இரண்டு பிள்ளைகளைப் பெற்றா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ரைமயிரை வியாகுலத்தோடே பாதாளத்தில் இறங்கப்பண்ணுவ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ளையவனை விட்டு, நான் என் தகப்பனாகிய உமது அடியானிடத்துக்குப் போனால், அவருடைய ஜீ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னுடைய ஜீவனோடே ஒன்றாய் இணைக்கப்பட்டிருக்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ிடத்துக்குக் கொண்டுவராவிட்டால், நான் எந்நாளும் உமக்கு முன்பாகக் குற்றவாளியாயிருப்ப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ச் சொல்ல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யவனுக்குப் பதிலாக இங்கே என் ஆண்டவனுக்கு அடிமைய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எப்படிக் காண்ப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2026-10-21T01:49:14Z</dcterms:created>
  <dcterms:modified xsi:type="dcterms:W3CDTF">2026-10-21T01:49:14Z</dcterms:modified>
  <dc:title>ஆதியாகமம்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