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brethren, we do you to know of the grace of God bestowed on the churches of Macedoni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brethren, we do you to know of the grace of God bestowed on the churches of Macedoni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ow that in a great trial of affliction the abundance of their joy and their deep poverty abounded unto the riches of their liberal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How that in a great trial of affliction the abundance of their joy and their deep poverty abounded unto the riches of their liberalit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n order to their power, I bear record, yea, and beyond their power they were willing of themselv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In order to their power, I bear record, yea, and beyond their power they were willing of themselv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Praying us with much entreaty that we would receive the gift, and take upon us the fellowship of the ministering to the saint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Praying us with much entreaty that we would receive the gift, and take upon us the fellowship of the ministering to the saint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is they did, not as we hoped, but first gave their own selves to the Lord, and unto us by the will of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is they did, not as we hoped, but first gave their own selves to the Lord, and unto us by the will of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somuch that we desired Titus, that as he had begun, so he would also finish in you the same grace als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somuch that we desired Titus, that as he had begun, so he would also finish in you the same grace als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as all of you abound in every thing, in faith, and utterance, and knowledge, and in all diligence, and in your love to us, see that all of you abound in this grace also.]]></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as all of you abound in every thing, in faith, and utterance, and knowledge, and in all diligence, and in your love to us, see that all of you abound in this grace als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as all of you abound in every thing, in faith, and utterance, and knowledge, and in all diligence, and in your love to us, see that all of you abound in this grace als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peak not by commandment, but by occasion of the forwardness of others, and to prove the sincerity of your lov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I speak not by commandment, but by occasion of the forwardness of others, and to prove the sincerity of your lov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of you know the grace of our Lord Jesus Christ, that, though he was rich, yet for your sakes he became poor, that all of you through his poverty might be rich.]]></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of you know the grace of our Lord Jesus Christ, that, though he was rich, yet for your sakes he became poor, that all of you through his poverty might be rich.]]></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For all of you know the grace of our Lord Jesus Christ, that, though he was rich, yet for your sakes he became poor, that all of you through his poverty might be rich.]]></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rein I give my advice: for this is expedient for you, who have begun before, not only to do, but also to be forward a year ago.]]></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rein I give my advice: for this is expedient for you, who have begun before, not only to do, but also to be forward a year ag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perform the doing of it; that as there was a readiness to will, so there may be a performance also out of that which all of you hav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therefore perform the doing of it; that as there was a readiness to will, so there may be a performance also out of that which all of you hav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if there be first a willing mind, it is accepted according to that a man has, and not according to that he has no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or if there be first a willing mind, it is accepted according to that a man has, and not according to that he has no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 mean not that other men be eased, and all of you burdene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or I mean not that other men be eased, and all of you burdene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by an equality, that now at this time your abundance may be a supply for their lack, that their abundance also may be a supply for your lack: that there may be equality:]]></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by an equality, that now at this time your abundance may be a supply for their lack, that their abundance also may be a supply for your lack: that there may be equality:]]></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it is written, He that had gathered much had nothing over; and he that had gathered little had no lack.]]></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s it is written, He that had gathered much had nothing over; and he that had gathered little had no lack.]]></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thanks be to God, which put the same earn care into the heart of Titus for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thanks be to God, which put the same earn care into the heart of Titus for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ndeed he accepted the exhortation; but being more forward, of his own accord he went unto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indeed he accepted the exhortation; but being more forward, of his own accord he went unto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e have sent with him the brother, whose praise is in the gospel throughout all the church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not that only, but who was also chosen of the churches to travel with us with this grace, which is administered by us to the glory of the same Lord, and declaration of your ready min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not that only, but who was also chosen of the churches to travel with us with this grace, which is administered by us to the glory of the same Lord, and declaration of your ready mi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not that only, but who was also chosen of the churches to travel with us with this grace, which is administered by us to the glory of the same Lord, and declaration of your ready mi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voiding this, that no man should blame us in this abundance which is administered by u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voiding this, that no man should blame us in this abundance which is administered by u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Providing for honest things, not only in the sight of the Lord, but also in the sight of me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e have sent with them our brother, whom we have oftentimes proved diligent in many things, but now much more diligent, upon the great confidence which I have in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e have sent with them our brother, whom we have oftentimes proved diligent in many things, but now much more diligent, upon the great confidence which I have in you.]]></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we have sent with them our brother, whom we have oftentimes proved diligent in many things, but now much more diligent, upon the great confidence which I have in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ether any do enquire of Titus, he is my partner and fellow-helper concerning you: or our brethren be enquired of, they are the messengers of the churches, and the glory of Chris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ether any do enquire of Titus, he is my partner and fellow-helper concerning you: or our brethren be enquired of, they are the messengers of the churches, and the glory of Chris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ether any do enquire of Titus, he is my partner and fellow-helper concerning you: or our brethren be enquired of, they are the messengers of the churches, and the glory of Chris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refore show all of you to them, and before the churches, the proof of your love, and of our boasting on your behalf.]]></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Wherefore show all of you to them, and before the churches, the proof of your love, and of our boasting on your behalf.]]></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80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கொரிந்திய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ன்றியும் சகோதரரே, மக்கெதோனியா நாட்டுச் சபைகளுக்கு தேவன் அளித்த கிருபையை உ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ர்கள் மிகுந்த உபத்திரவத்தினாலே சோதிக்கப்படுகையில், கொடிய தரித்திரமுடையவர்களாயிருந்து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ரண சந்தோஷத்தினாலே மிகுந்த உதாரத்துவமாய்க் 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லும் அவர்கள் தங்கள் திராணிக்குத் தக்கதாகவும், தங்கள் திராணிக்கு மிஞ்சியும் கொடுக்க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துள்ளவர்களாயிருந்தார்களென்பதற்கு, நான் சாட்சியா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தங்கள் உபகாரத்தையும், பரிசுத்தவான்களுக்குச் செய்யப்படும் தர்மஊழியத்தின் பங்கையு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றுக்கொள்ளும்படி அவர்கள் எங்களை மிகவும் வேண்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மேலும் நாங்கள் நினைத்தபடிமாத்திரம் கொடாமல், தேவனுடைய சித்தத்தினாலே முன்பு தங்களை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ம், பின்பு எங்களுக்கும் ஒப்புக்கொ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ஆதலால் தீத்து இந்தத் தர்மகாரியத்தை உங்களிடத்தில் தொடங்கினபடியே, அதை முடிக்கவும் வேண்டுமெ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 கேட்டுக்கொ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ல்லாமலும், விசுவாசத்திலும், போதிப்பிலும், அறிவிலும், எல்லாவித ஜாக்கிரதையிலும், எங்கள்மே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 அன்பிலும், மற்றெல்லாக் காரியங்களிலும், நீங்கள் பெருகியிருக்கிறதுபோல, இந்தத் தர்மகாரிய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தை நான் கட்டளையாகச் சொல்லாமல், மற்றவர்களுடைய ஜாக்கிரதையைக்கொண்டு, உங்கள் அன்பின் உண்மையை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க்கும்பொருட்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ம்முடைய கர்த்தராகிய இயேசுகிறிஸ்துவின் கிருபையை அறிந்திருக்கிறீர்களே;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சுவரியமுள்ளவராயிருந்தும், நீங்கள் அவருடைய தரித்திரத்தினாலே ஐசுவரியவான்களாகும்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நிமித்தம் தரித்திரரா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க்குறித்து என் யோசனையை உங்களுக்கு அறிவிக்கிறேன்; இதைச் செய்கிறதற்கு மாத்திர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வேண்டுமென்று உற்சாகப்படுகிறதற்கும் ஒருவருஷமாய் ஆரம்பம்பண்ணின உங்களுக்கு இது தகுதியா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ல் அதை இப்பொழுது செய்து நிறைவேற்றுங்கள்; கொடுக்கவேண்டும் என்கிற விருப்பமுண்டாயிருந்த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உள்ளவைகளில் எடுத்து அதை நிறைவேற்றுதலும் உண்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ஒருவனுக்கு மனவிருப்பமிருந்தால், அவனுக்கு இல்லாததின்படியல்ல, அவனுக்கு உள்ளதி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ங்கிகரி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ற்றவர்களுக்குச் சகாயமும் உங்களுக்கு வருத்தமும் உண்டாகும்படியல்ல, சமநிலையிருக்கும்படியாக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ப்படியெனில், மிகுதியாய்ச் சேர்த்தவனுக்கு அதிகமானதுமில்லை, கொஞ்சமாய்ச் சேர்த்த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வானதுமில்லை என்று எழுதியிருக்கிறபிரகா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மநிலைப் பிரமாணத்தின்படியே, அவர்களுடைய செல்வம் உங்கள் வறுமைக்கு உதவும்படிக்கு இக்கால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டைய செல்வம் அவர்களுடைய வறுமைக்கு உதவு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ன்றியும் உங்களுக்காக இப்படிப்பட்ட ஜாக்கிரதை உண்டாயிருக்கும்படி தீத்துவின் இருதயத்தில் அ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கு ஸ்தோத்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கேட்டுக்கொண்டதை அவன் அங்கிகரித்ததுமல்லாமல், அவன் அதிக ஜாக்கிரதையாயிருந்து,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த்தின்படியே உங்களிடத்திற்கு வரப் புற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சுவிசேஷ ஊழியத்தில் எல்லாச் சபைகளிலும் புகழ்ச்சிபெற்ற ஒரு சகோதரனை அவனோடேகூட அனுப்பி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மாத்திரமல்ல, கர்த்தருக்கு மகிமையுண்டாகவும், உங்கள் மனவிருப்பம் விளங்கவு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ழியத்தினாலே சேர்க்கப்படும் தர்மப்பணத்தைக் கொண்டுபோகையில், எங்களுக்கு வழித்துணையாயிருக்கும்ப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களால் தெரிந்து ஏற்படுத்தப்பட்டவனாயும்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ஊழியத்தினாலே சேர்க்கப்பட்ட மிகுதியான தர்மப்பணத்தைக்குறித்து ஒருவனும் எ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ப்படுத்தாதபடிக்கு நாங்கள் எச்சரிக்கை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கர்த்தருக்கு முன்பாகமாத்திரமல்ல, மனுஷருக்கு முன்பாகவும் யோக்கியமானவைகளைச் செய்ய நாடு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மேலும், அநேக காரியங்களில் ஜாக்கிரதையுள்ளவனென்று நாங்கள் பலமுறை கண்டறிந்தவனும், இ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மேலுள்ள மிகுந்த நம்பிக்கையினாலே அதிக ஜாக்கிரதையுள்ளவனுமாகிய நம்முடைய சகோதரனையும் இவர்களோடே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தீத்துவைக்குறித்து ஒருவன் விசாரித்தால், அவன் எனக்குக் கூட்டாளியும் உங்களுக்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ன்வேலையாளுமாயிக்கிறானென்றும்; எங்கள் சகோதரரைக்குறித்து ஒருவன் விசாரித்தால், அவர்கள் சபை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னாபதிகளும், கிறிஸ்துவுக்கு மகிமையுமாயிருக்கிறார்களென்றும் அறிய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தலால் உங்கள் அன்பையும், நாங்கள் உங்களைக்குறித்துச் சொன்ன புகழ்ச்சியையும், சபை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த் திருஷ்டாந்தப்படுத்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கொரிந்தியர் : 8]]></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2026-11-02T06:42:14Z</dcterms:created>
  <dcterms:modified xsi:type="dcterms:W3CDTF">2026-11-02T06:42:14Z</dcterms:modified>
  <dc:title>2 கொரிந்தியர்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