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பு அவர் என்னை ஆலயத்தின் வாசலுக்குத் திரும்பிவரப்பண்ணினார்; இதோ, வாசற்படியின் கீழிருந்து தண்ணீர் புறப்பட்டுக் கிழக்கே ஓடுகிறதாயிருந்தது; ஆலயத்தின் முகப்பு கிழக்கு நோக்கியிருந்தது; அந்தத் தண்ணீர் ஆலயத்தின் வலதுபுறமாய்ப் பலிபீடத்துக்குத் தெற்கே பாய்ந்த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வர் என்னை வடக்கு வாசல் வழியாய்ப் புறப்படப்பண்ணி, என்னை வெளியிலே கீழ்த்திசைக்கு எதிரான புறவாசல்மட்டும் சுற்றி நடத்தக்கொண்டுபோனார்; அங்கே தண்ணீர் வலதுபுறத்திலிருந்து பாய்கிறதாயிருந்த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ந்தப் புருஷன் தமது கையில் நூலைப் பிடித்துக்கொண்டு, கிழக்கே புறப்படுகையில் ஆயிரமுழம் அளந்து, என்னைத் தண்ணீரைக் கடக்கப்பண்ணினார்; தண்ணீர் கணுக்கால் அளவாயிருந்த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 ஆயிரமுழம் அளந்து, என்னைத் தண்ணீரைக் கடக்கப்பண்ணினார்; அங்கே தண்ணீர் முழங்கால் அளவாயிருந்தது; பின்னும் அவர் ஆயிரமுழம் அளந்து என்னைக் கடக்கப்பண்ணினார்; அங்கே தண்ணீர் இடுப்பளவாயிருந்த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பின்னும் அவர் ஆயிரமுழம் அளந்தார்; அங்கே அது நான் கடக்கக் கூடாத நதியாயிருந்தது; தண்ணீர் நீச்சாழமும் கடக்கமுடியாத நதியுமாய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 என்னை நோக்கி: மனுபுத்திரனே, இதைக் கண்டாயா என்று சொல்லி, என்னை நதியோரமாய்த் திரும்ப நடத்திக்கொண்டுபோன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் நடந்துவருகையில், இதோ, நதியோரத்தில் இக்கரையிலும் அக்கரையிலும் வெகு திரளான விருட்சங்கள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 என்னை நோக்கி: இந்தத் தண்ணீர் கிழக்கு தேசத்துக்குப் புறப்பட்டுப்போய், வனாந்தரவழியாய் ஓடி கடலில் விழும்; இது கடலில் பாய்ந்து, விழுந்தபின்பு, அதின் தண்ணீர் ஆரோக்கியமாகு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சம்பவிப்பது என்னவென்றால், இந்த நதி போகுமிடமெங்கும் சஞ்சரிக்கும் ஜீவபிராணிகள் யாவும் பிழைக்கும்; இந்தத் தண்ணீர் அங்கே வந்தபடியினால் வெகு ஏராளமான மச்சங்களும் உண்டாயிருக்கும்; இந்த நதிபோகுமிடமெங்குமுள்ள யாவும் ஆரோக்கியப்பட்டுப் பிழை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என்கேதிதுவக்கி எனெக்லாயிம்மட்டும் மீன்பிடிக்கிறவர்கள் அதின் கரையிலே நிற்பார்கள்; அதெல்லாம் வலைகளை விரிக்கிற ஸ்தலமாயிருக்கும்; அதின் மச்சங்கள் பெரிய சமுத்திரத்தின் மச்சங்களைப்போலப் பல ஜாதியும் மகா ஏராளமுமாயிருக்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ினுடைய உளையான பள்ளங்களும் அதினுடைய மடுக்களும் ஆரோக்கியமாகாமல், உப்பாகவே விட்டுவிடப்பட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ஆனாலும் அதினுடைய உளையான பள்ளங்களும் அதினுடைய மடுக்களும் ஆரோக்கியமாகாமல், உப்பாகவே விட்டுவிடப்படும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தியோரமாய் அதின் இக்கரையிலும் அக்கரையிலும் புசிப்புக்கான சகலவித விருட்சங்களும் வளரும்; அவைகளின் இலைகள் உதிர்வதுமில்லை, அவைகளின் கனிகள் கெடுவதுமில்லை; அவைகளுக்குப் பாயும் தண்ணீர் பரிசுத்த ஸ்தலத்திலிருந்து பாய்கிறபடியில் மாதந்தோறும் புதுக்கனிகளைக் கொடுத்துக்கொண்டேயிருக்கும், அவைகளின் கனிகள் புசிப்புக்கும் அவைகளின் இலைகள் அவிழ்தத்துக்குமானவை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து என்னவென்றால்: நீங்கள் இஸ்ரவேலின் பன்னிரண்டு கோத்திரங்களுடைய இலக்கத்தின்படியே தேசத்தைச் சுதந்தரித்துக்கொண்டு குறிக்கவேண்டிய எல்லையாவது: யோசேப்புக்கு இரண்டு பங்கு உண்ட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கோதரனோடே சகோதரனுக்குச சரிபங்கு உண்டாக அதைச் சுதந்தரித்துக்கொள்ளக்கடவீர்கள்; அதை உங்கள் பிதாக்களுக்குக் கொடுப்பேன் என்று நான் ஆணையிட்டுக் கொடுத்தேன்; ஆகையால் உங்களுக்கு இந்த தேசம் சுதந்தரமாகக் கிடைக்க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ன் எல்லையாவது: வடபுறம் பெரிய சமுத்திரந்துவக்கி, சேதாதுக்குப் போகிற எத்லோன் வழியாயிருக்கிற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ேசத்தின் எல்லையாவது: வடபுறம் பெரிய சமுத்திரந்துவக்கி, சேதாதுக்குப் போகிற எத்லோன் வழியாயிருக்கிற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மாத்தும், பேரொத்தாவும், தமஸ்குவின் எல்லைக்கும் ஆமாத்தின் எல்லைக்கும் நடுவான சிப்ராயிமும், ஆப்ரானின் எல்லையோடே சேர்ந்த ஆத்சார் அத்தீகோனுமானது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டியே சமுத்திரத்திலிருந்து போகிற எல்லை ஆத்சார்ஏனானும், தமஸ்குவின் எல்லையும், வடமூலையான வடக்கும் ஆமாத்தின் எல்லையுமானது; இது வடபுற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ீழ்ப்புறத்தை ஆப்ரானுக்கும் தமஸ்குவுக்கும் நடுவாகவும், கீலேயாத்துக்கும் யோர்தானின் ஓரமான இஸ்ரவேல் தேசத்துக்கும் நடுவாகவும் கீழ்க்கடல்மட்டும் இருக்கும் எல்லையாய் அளப்பீர்களாக; இது கீழ்ப்புறம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ென்மூலையான தென்புறம் தாமார் துவக்கி, காதேசிலுள்ள சண்டைமூட்டுதலின் தண்ணீர்கள்மட்டாகவும், ஆறுமட்டாகவும், பெரிய சமுத்திரமட்டாகவும் இருப்பது, இது தென்மூலையான தென்புற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ேற்புறம் அந்த எல்லைதுவக்கி ஆமாத்துக்கு எதிராக வந்து சேருமட்டும் இருக்கிற பெரிய சமுத்திரமே; இது மேற்புறம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இந்த தேசத்தை நீங்கள் இஸ்ரவேல் கோத்திரங்களின்படியே உங்களுக்குள்ளே பங்கிட்டுக்கொள்வீர்களாக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உங்களுக்கும், உங்களுக்குள்ளே தங்கி உங்களுக்குள்ள பிள்ளைகளைப் பெறுகிற அந்நியர்களுக்கும், நீங்கள் அதைச் சீட்டுப்போட்டுச் சுதந்தரமாக்கிக்கொள்வீர்களாக; இவர்கள் உங்களுக்கு இஸ்ரவேல் புத்திரரில் பிறந்தவர்களைப்போல இருந்து, உங்களோடேகூட இஸ்ரவேல் கோத்திரங்களின் நடுவே சுதந்தரத்துக்கு உடன்படுவார்களாக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ந்நியன் எந்தக் கோத்திரத்தோடே தங்கியிருக்கிறானோ, அதிலே அவனுடைய சுதந்தரத்தை அவனுக்குக் கொடுக்கக்கடவீர்கள் என்று கர்த்தராகிய ஆண்டவர் சொல்லுகி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পুরুষটি আমায় আবার মন্দিরের প্রবেশস্থানে নিয়ে এল| আমি মন্দিরের পূর্বের দরজার নীচে দিয়ে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য়ে আসতে দেখলাম| (মন্দিরের সম্মুখভাগ পূর্ব দিকে মুখ করা|) জলের ধারা মন্দিরের দক্ষিণ দিক থেকে ব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েদীর দক্ষিণ দিক পর্য়ন্ত যাচ্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সেই পুরুষটি আমায় উত্তর দিকের দরজা দিয়ে নিয়ে গিয়ে পূর্ব দিকের বাইরের দরজার বাইরে চারধ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খালেন| জল দরজার দক্ষিণ দিক থেকে ব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সেই পুরুষটি একটি মাপার ফিতে নিয়ে পূর্ব দিকে হাঁটল| তারপর 1000 হাত দূরত্ব মেপে আমাকে জলের মধ্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িয়ে সেই স্থানে হেঁটে যেতে বলল| সেখানকার জলের গভীরতা গোড়ালি পর্য়ন্ত 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সেই পুরুষটি আরও 1000 হাত মেপে আমাকে সেই স্থানে জলের মধ্যে হেঁটে যেতে বলল; সেখানে জল আমার হাঁট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উঠল| তারপর সে আরও 1000 হাত মেপে সেই স্থানে আমাকে জলের মধ্যে হেঁটে যেতে বলল| সেখানে জল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োমর পর্য়ন্ত উঠ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তারপর সেই পুরুষটি আরও 1000 হাত মাপল, কিন্তু সেখানকার জল পার হয়ে যাবার পক্ষে খুব গভীর ছিল| জ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খানে নদীর মত বয়ে যাচ্ছিল, সাঁতরে যাবার পক্ষে যথেষ্ট গভীর, কিন্তু পার হয়ে যাবার পক্ষে খুব বেশ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ভীর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তখন সেই পুরুষটি আমায় বলল, “হে মনুষ্যসন্তান, তুমি যা দেখলে তা কি মনোযোগ সহকারে দেখেছ?”তারপর স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ুরুষটি আমায় নদীর ধারে নিয়ে গে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আমি সেই নদীর ধার দিয়ে হেঁটে যেতে যেতে সেই জলের দুধারে অনেক গাছ দেখতে পেলাম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েই পুরুষটি আমায় বলল, “এই জলে পূর্ব দিকে অরাবা তলভূমি পর্য়ন্ত বয়ে য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এই জল মৃতসাগরে বয়ে যাচ্ছে এবং সেটি সেই সমুদ্রের জলকে পরিষ্কার ও সতেজ করে তুলবে| এই জলে অনেক মাছ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থাকবে এবং নদীটি যে সমস্ত জায়গা দিয়ে বয়ে গেছে সেখানে সব রকমের জীবজন্তু বাস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ুমি ঐন্-গদী থেকে ঐন্-ইগ্লযিম পর্য়ন্ত নদীর দুধারে জেলেদের দেখতে পাবে| তুমি তাদের জাল ফে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ভিন্ন রকমের মাছ ধরতেও দেখবে| ভূমধ্যসাগরের মতোই মৃত সাগরেও বহু প্রকারের মাছ থাক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কিন্তু পাঁকের জায়গা ও ছোট ছোট জলাভূমিগুলি পরিষ্কার হবে না, তা নোনতা হয়ে ওঠার জন্য ছেড়ে দেও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নদীর দুধারে সব রকমের ফলের গাছ জন্মাবে| তাদের পাতা কখনও খসে পড়বে না| ঐ গাছগুলি ফল দেওয়াও বন্ধ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বে না| গাছগুলিতে প্রতি মাসেই ফল ধরবে কারণ গাছগুলির জন্য যে জল প্রয়োজন তা মন্দির থেকে আস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াছগুলির ফল খাদ্য হিসেবে ব্যবহার করা হবে এবং তাদের পাতাগুলো রোগ আরোগ্য করবার জন্য ব্যবহৃত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প্রভু আমার সদাপ্রভু এই কথা বলেন, “তুমি ইস্রায়েলের বারো পরিবারগোষ্ঠীর মধ্যে এই সীমা অনুসারে জ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াগ করবে| যোষেফের জন্য দুই অংশ থাক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তুমি জমি সমান ভাগে ভাগ করবে| আমি এই জমি তোমাদের পূর্বপুরুষদের দেব বলে প্রতিশ্রতি দিয়েছিলাম বলে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 তোমাদের দিচ্ছ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জমির সীমানা এইরকম: উত্তর দিকে তা হিত্‌লোনের পথে ভূমধ্যসাগর পর্য়ন্ত যাবে যেখানে রাস্তা ঘু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ছে হমাত্‌, সদাদ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বরোথা, সিব্রযিম (যা দম্মেশক ও হম্মাতের সীমার মধ্যে অবস্থিত) এবং হত্‌সর-হত্তীকোন, যেটা হৌরণ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মানায অবস্থি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সুতরাং সেই সীমানা সমুদ্র থেকে দম্মেশকের সীমানার উত্তরদিকে অবস্থিত হত্‌সোর ঐনন পর্য়ন্ত যাবে| আ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মাতের সীমা হচ্ছে ঐ উত্তর প্রান্ত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পূর্ব দিকের সেই সীমা হত্‌সোর ঐনন অর্থাত্‌ হৌরণ ও দম্মেশকের মধ্য থেকে গিলিয়দ ও ইস্রায়েল দেশ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য়র্দন নদীর ধার বরাবর পূর্ব সমুদ্রের দিকে একদম তামর পর্য়ন্ত| এ হবে পূর্ব সীম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দক্ষিণ দিকে, সীমা হবে তামর থেকে মরীবা কাদেশের হ্রদ পর্য়ন্ত| তারপর তা মিশরের নদী থেকে ভূমধ্যসাগ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য়ন্ত যাবে| এটা হবে দক্ষিণ দিকের সীম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আর পশ্চিম পাড়ে ভূমধ্যসাগর একেবারে লীবো হমাতের সামনে পর্য়ন্ত সীমাস্বরূপ| এটা হবে পশ্চি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ীমা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এইভাবে তোমরা ইস্রায়েল পরিবারগোষ্ঠীর জন্য তোমাদের মধ্যে জমি ভাগ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োমাদের সম্পত্তি হিসাবে এটা তোমরা তোমাদের মধ্যে এবং তোমাদের মধ্যে যে বিদেশীরা বাস করে য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ন্তান-সন্ততি আছে তাদের মধ্যে বণ্ট্ন করে দেবে| এই বিদেশীরা সেখানকার বাসিন্দা তাদের ইস্রায়েলীয়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ন্য হবে| ইস্রায়েল পরিবারগোষ্ঠীর মধ্যে তাদের তুমি কিছু জমি ভাগ করে দ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সেই বাসিন্দারা যেখানে বাস করে, সেখানকার পরিবারগোষ্ঠী তাদের কিছু জমি দেবে|” প্রভু আমার সদাপ্রভু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 কথা বল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িষ্কেল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2026-10-21T10:25:11Z</dcterms:created>
  <dcterms:modified xsi:type="dcterms:W3CDTF">2026-10-21T10:25:11Z</dcterms:modified>
  <dc:title>যিহিষ্কেল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