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் நடந்த சகல யுத்தங்களையும் அறியாதிருந்த இஸ்ரவேலராகிய அனைவரையும் சோதிப்பதற்காக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ந்ததியாரும் அதற்குமுன் யுத்தஞ்செய்ய அறியாதிருந்தவர்களும் அவைகளை அறியும்படி பழக்குவிப்பதற்காகவும், கர்த்தர் விட்டுவைத்த ஜாதிகள் யாரென்றால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ந்ததியாரும் அதற்குமுன் யுத்தஞ்செய்ய அறியாதிருந்தவர்களும் அவைகளை அறியும்படி பழக்குவிப்பதற்காகவும், கர்த்தர் விட்டுவைத்த ஜாதிகள் யாரென்றால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ின் ஐந்து அதிபதிகளும், சகல கானானியரும், சீதோனியரும், பாகால் எர்மோன் துவக்கி ஆமாத்திற்குள் பிரவேசிக்கும் வரைக்கும் லீபனோனின் மலைகளிலே குடியிருக்கிற ஏவியரும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ின் ஐந்து அதிபதிகளும், சகல கானானியரும், சீதோனியரும், பாகால் எர்மோன் துவக்கி ஆமாத்திற்குள் பிரவேசிக்கும் வரைக்கும் லீபனோனின் மலைகளிலே குடியிருக்கிற ஏவியரு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க்கொண்டு தங்கள் பிதாக்களுக்கு விதித்த கற்பனைகளுக்கு இஸ்ரவேலர் கீழ்ப்படிவார்களோ என்று அறியும்படி, இஸ்ரவேலரை அவர்களாலே சோதிப்பதற்காக அவர்கள் விடப்பட்ட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க்கொண்டு தங்கள் பிதாக்களுக்கு விதித்த கற்பனைகளுக்கு இஸ்ரவேலர் கீழ்ப்படிவார்களோ என்று அறியும்படி, இஸ்ரவேலரை அவர்களாலே சோதிப்பதற்காக அவர்கள் விடப்பட்ட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 இஸ்ரவேல் புத்திரர், கானானியர், ஏத்தியர், எமோரியர்,பெரிசியர், ஏவியர், எபூசியராகிய இவர்கள் நடுவே குடியிரு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ுமாரத்திகளை விவாகம்பண்ணி, தங்களுடைய குமாரத்திகளை அவர்கள் குமாரருக்குக் கொடுத்து, அவர்கள் தேவர்களைச் சே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ுமாரத்திகளை விவாகம்பண்ணி, தங்களுடைய குமாரத்திகளை அவர்கள் குமாரருக்குக் கொடுத்து, அவர்கள் தேவர்களைச் சேவ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இஸ்ரவேல் புத்திரர் கர்த்தரின் பார்வைக்குப் பொல்லாப்பானதைச் செய்து, தங்கள் தேவனாகிய கர்த்தரை மறந்து, பாகால்களையும் தோப்பு விக்கிரகங்களையும் சேவிக்கிறபோ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இஸ்ரவேல் புத்திரர் கர்த்தரின் பார்வைக்குப் பொல்லாப்பானதைச் செய்து, தங்கள் தேவனாகிய கர்த்தரை மறந்து, பாகால்களையும் தோப்பு விக்கிரகங்களையும் சேவிக்கிறபோ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ஸ்ரவேலின் மேல் கோபமூண்டவராகி, அவர்களை மெசொப்பொத்தாமியாவின் ராஜாவாகிய கூசான்ரிஷதாயீமின் கையிலே விற்றுப்போட்டார்; இப்படியே இஸ்ரவேல் புத்திரர் கூசான்ரிஷதாயீமை எட்டு வருஷம் சேவ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ஸ்ரவேலின் மேல் கோபமூண்டவராகி, அவர்களை மெசொப்பொத்தாமியாவின் ராஜாவாகிய கூசான்ரிஷதாயீமின் கையிலே விற்றுப்போட்டார்; இப்படியே இஸ்ரவேல் புத்திரர் கூசான்ரிஷதாயீமை எட்டு வருஷம் சேவ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ஸ்ரவேலின் மேல் கோபமூண்டவராகி, அவர்களை மெசொப்பொத்தாமியாவின் ராஜாவாகிய கூசான்ரிஷதாயீமின் கையிலே விற்றுப்போட்டார்; இப்படியே இஸ்ரவேல் புத்திரர் கூசான்ரிஷதாயீமை எட்டு வருஷம் சேவ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கர்த்தரை நோக்கிக் கூப்பிட்டபோது, கர்த்தர் இஸ்ரவேல் புத்திரரை இரட்சிக்கும்படி காலேபின் தம்பியான கேனாசுடைய குமாரனாகிய ஒத்னியேல் என்னும் ஒரு ரட்சகனை அவர்களுக்கு எழும்பப்பண்ண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கர்த்தரை நோக்கிக் கூப்பிட்டபோது, கர்த்தர் இஸ்ரவேல் புத்திரரை இரட்சிக்கும்படி காலேபின் தம்பியான கேனாசுடைய குமாரனாகிய ஒத்னியேல் என்னும் ஒரு ரட்சகனை அவர்களுக்கு எழும்பப்பண்ண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ேல் கர்த்தருடைய ஆவி வந்திருந்ததினால், அவன் இஸ்ரவேலை நியாயம் விசாரித்து, யுத்தம்பண்ணப் புறப்பட்டான்; கர்த்தர் மெசொப்பொத்தாமியாவின் ராஜாவாகிய கூசான்ரிஷதாயீமை அவன் கையிலே ஒப்புக்கொடுத்தார்; ஆகையால் அவன் கை கூசான்ரிஷதாயீமின் மேல் பலங்கொண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ேல் கர்த்தருடைய ஆவி வந்திருந்ததினால், அவன் இஸ்ரவேலை நியாயம் விசாரித்து, யுத்தம்பண்ணப் புறப்பட்டான்; கர்த்தர் மெசொப்பொத்தாமியாவின் ராஜாவாகிய கூசான்ரிஷதாயீமை அவன் கையிலே ஒப்புக்கொடுத்தார்; ஆகையால் அவன் கை கூசான்ரிஷதாயீமின் மேல் பலங்கொண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ம் நாற்பது வருஷம் அமைதலாயிருந்தது. கேனாசின் குமாரனாகிய ஒத்னியேல் மரணமடை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் மறுபடியும் கர்த்தரின்பார்வைக்குப் பொல்லாப்பானதைச் செய்தார்கள்; அவர்கள் கர்த்தரின் பார்வைக்குப் பொல்லாப்பானதைச் செய்தபடியால், கர்த்தர் எக்லோன் என்னும் மோவாபின் ராஜாவை இஸ்ரவேலுக்கு விரோதமாய்ப் பலக்கப்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் மறுபடியும் கர்த்தரின்பார்வைக்குப் பொல்லாப்பானதைச் செய்தார்கள்; அவர்கள் கர்த்தரின் பார்வைக்குப் பொல்லாப்பானதைச் செய்தபடியால், கர்த்தர் எக்லோன் என்னும் மோவாபின் ராஜாவை இஸ்ரவேலுக்கு விரோதமாய்ப் பலக்கப்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ம்மோன் புத்திரரையும் அமலேக்கியரையும் கூட்டிக்கொண்டு வந்து, இஸ்ரவேலை முறிய அடித்தான்; பேரீச்சமரங்களின் பட்டணத்தையும் பிட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ம்மோன் புத்திரரையும் அமலேக்கியரையும் கூட்டிக்கொண்டு வந்து, இஸ்ரவேலை முறிய அடித்தான்; பேரீச்சமரங்களின் பட்டணத்தையும் பிட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ே இஸ்ரவேல் புத்திரர் எக்லோன் என்னும் மோவாபின் ராஜாவைப் பதினெட்டு வருஷம் சேவ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ூத், இருபுறமும் கருக்கும் ஒரு முழ நீளமுமான ஒரு கத்தியை உண்டு பண்ணி, அதைத் தன் வஸ்திரத்துக்குள்ளே தன் வலதுபுறத்து இடுப்பிலே கட்டிக்கொண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ணிக்கையை மோவாபின் ராஜாவாகிய எக்லோனுக்குச் செலுத்தினான்; எக்லோன் மிகவும் ஸ்தூலித்த மனுஷனாய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ணிக்கையைச் செலுத்தித்தீர்ந்தபின்பு, காணிக்கையைச் சுமந்து வந்த ஜனங்களை அனுப்பிவ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ோ கில்காலிலுள்ள சிலைகள் இருக்கும் இடத்திலிருந்து திரும்பிவந்து; ராஜாவே, உம்மிடத்தில் சொல்லவேண்டிய இரகசியமான ஒரு வார்த்தை உண்டு என்றான். அதற்கு அவன்: பொறு என்றான்; அப்பொழுது அவனிடத்தில் நின்றயாவரும் அவனை விட்டு வெளியே போய் 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ோ கில்காலிலுள்ள சிலைகள் இருக்கும் இடத்திலிருந்து திரும்பிவந்து; ராஜாவே, உம்மிடத்தில் சொல்லவேண்டிய இரகசியமான ஒரு வார்த்தை உண்டு என்றான். அதற்கு அவன்: பொறு என்றான்; அப்பொழுது அவனிடத்தில் நின்றயாவரும் அவனை விட்டு வெளியே போய் வ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 உட்கார்ந்திருந்தான்; அப்பொழுது ஏகூத்: உம்மிடத்தில் சொல்லவேண்டிய தேவவாக்கு எனக்கு உண்டு என்றான்; அவன் தன் ஆசனத்திலிருந்து எழுந்த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 உட்கார்ந்திருந்தான்; அப்பொழுது ஏகூத்: உம்மிடத்தில் சொல்லவேண்டிய தேவவாக்கு எனக்கு உண்டு என்றான்; அவன் தன் ஆசனத்திலிருந்து எழுந்த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டனே ஏகூத் தன் இடதுகையை நீட்டி, தன் வலதுபுறத்து இடுப்பிலே கட்டியிருந்த கத்தியை உருவி, அதை அவன் வயிற்றிற்குள் பாய்ச்ச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கோடேகூடக் கைப்பிடியும் உள்ளே புகுந்தது; அவனுடைய வயிற்றுக்குள் போன கத்தியை இவன் இழுக்கக் கூடாதபடிக்கு, நிணம் அலகைச் சுற்றிக் கொண்டடைத்தது; அது பின் புறத்திலே புற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கோடேகூடக் கைப்பிடியும் உள்ளே புகுந்தது; அவனுடைய வயிற்றுக்குள் போன கத்தியை இவன் இழுக்கக் கூடாதபடிக்கு, நிணம் அலகைச் சுற்றிக் கொண்டடைத்தது; அது பின் புறத்திலே புற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கூத் புறப்பட்டு, அறைவீட்டின் கதவைச் சாத்திப் பூட்டிப்போட்டு, கொலுக் கூடத்தின் வழியாய்ப் போய்வ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ன்பு ஊழியக்காரர் வந்து பார்த்தார்கள்; இதோ, அறைவீட்டின் கதவு பூட்டியிருந்தது; ஆகையால் அவர் அந்தக் குளிர்ச்சியான அறையிலே மலஜலாதிக்கிறாராக்கு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ன்பு ஊழியக்காரர் வந்து பார்த்தார்கள்; இதோ, அறைவீட்டின் கதவு பூட்டியிருந்தது; ஆகையால் அவர் அந்தக் குளிர்ச்சியான அறையிலே மலஜலாதிக்கிறாராக்கும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லித்துப்போகுமட்டும் காத்திருந்தார்கள்; அவன் அறைவீட்டின் கதவைத் திறக்கவில்லை; ஆகையால் ஒரு திறவுகோலை எடுத்துத் திறந்தார்கள்; இதோ, அவர்கள் ஆண்டவன் தரையிலே செத்துக்கிட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லித்துப்போகுமட்டும் காத்திருந்தார்கள்; அவன் அறைவீட்டின் கதவைத் திறக்கவில்லை; ஆகையால் ஒரு திறவுகோலை எடுத்துத் திறந்தார்கள்; இதோ, அவர்கள் ஆண்டவன் தரையிலே செத்துக்கிட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ாமதித்துக்கொண்டிருந்தபோது, ஏகூத் ஓடிப்போய், சிலைகளுள்ள இடத்தைக் கடந்து, சேயிராத்தைச் சேர்ந்து தப்ப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வந்தபோது எப்பிராயீம் மலையில் எக்காளம் ஊதினான்; அப்பொழுது இஸ்ரவேல் புத்திரர் அவனோடேகூட மலையிலிருந்து இறங்கினார்கள்; அவன் அவர்களுக்கு முன்பாக நடந்து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வந்தபோது எப்பிராயீம் மலையில் எக்காளம் ஊதினான்; அப்பொழுது இஸ்ரவேல் புத்திரர் அவனோடேகூட மலையிலிருந்து இறங்கினார்கள்; அவன் அவர்களுக்கு முன்பாக நடந்து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ாலத்திலே மோவாபியரில் ஏறக்குறையப் பதினாயிரம் பேரை வெட்டினார்கள்; அவர்களெல்லாரும் புஷ்டியுள்ளவர்களும்; பராக்கிரமசாலிகளுமாயிருந்தார்கள், அவர்களில் ஒருவனும் தப்ப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ாலத்திலே மோவாபியரில் ஏறக்குறையப் பதினாயிரம் பேரை வெட்டினார்கள்; அவர்களெல்லாரும் புஷ்டியுள்ளவர்களும்; பராக்கிரமசாலிகளுமாயிருந்தார்கள், அவர்களில் ஒருவனும் தப்ப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ாலத்திலே மோவாபியரில் ஏறக்குறையப் பதினாயிரம் பேரை வெட்டினார்கள்; அவர்களெல்லாரும் புஷ்டியுள்ளவர்களும்; பராக்கிரமசாலிகளுமாயிருந்தார்கள், அவர்களில் ஒருவனும் தப்ப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ே அந்நாளிலே மோவாப் இஸ்ரவேலுடைய கையின்கீழ்த் தாழ்த்தப்பட்டது; அதனாலே தேசம் எண்பது வருஷம் அமைதல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ே அந்நாளிலே மோவாப் இஸ்ரவேலுடைய கையின்கீழ்த் தாழ்த்தப்பட்டது; அதனாலே தேசம் எண்பது வருஷம் அமைதலாய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பிற்பாடு ஆனாத்தின் குமாரன் சம்கார் எழும்பினான்; அவன் பெலிஸ்தரில் அறுநூறுபேரை ஒரு தாற்றுக்கோலால் முறிய அடித்தான்; அவனும் இஸ்ரவேலை இரட்ச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ీయులకును కనానీయులకును జరిగినయుద్ధము లన్నిటిని చూడనివారందరిని శోధ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శ్రాయేలీయుల తరతరములవారికి, అనగా పూర్వము ఆ యుద్ధములను ఏ మాత్రమును చూడనివారికి యుద్ధము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్పునట్లు యెహోవా ఉండనిచ్చిన జనములు ఇ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ఫిలిష్తీయుల అయిదుగురు సర్దారుల జనులును, కనానీయులందరును, సీదోనీయులును, బయల్హెర్మోను మొదల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మాతునకు పోవు మార్గమువరకు లెబానోను కొండలో నివసించు హివ్వీయు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మోషేద్వారా తమ తండ్రుల కిచ్చిన ఆజ్ఞలను వారు అనుసరింతురో లేదో తెలిసికొను 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ను పరిశోధించుటకై ఆ జనములను ఉండ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బట్టి ఇశ్రాయేలీయులు, కనానీయులు హిత్తీయులు అమోరీ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పెరిజ్జీ యులు హివ్వీయులు ఎబూసీయులను జనులమధ్య నివసించుచు వారి కుమార్తె లను పెండ్లిచేసికొన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కుమారులకు తమ కుమార్తెల నిచ్చుచు, వారి దేవతలను పూజించుచు వచ్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అట్లు ఇశ్రాయేలీయులు యెహోవా సన్నిధిని దోషులై, తమ దేవుడైన యెహోవాను మరచి బయలుదేవతలను దేవత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ంభములను పూజ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నుగూర్చి యెహోవా కోపము ఇశ్రాయేలీయులమీద మండగా ఆయన అరా మ్నహరాయిముయొక్క రాజైన కూషన్రిషాతాయి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లకు దాసులగుటకై వారిని అమి్మవేసెను. ఇశ్రాయేలీ యులు ఎనిమిది సంవత్సరములు కూషన్రిషాతాయి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లుగానుండ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శ్రాయేలీయులు యెహోవాకు మొఱ్ఱపెట్టగా యెహోవా కాలేబు తమ్ముడైన కనజు యొక్క కుమారుడగు ఒత్నీయే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కునిగా ఇశ్రా యేలీయులకొరకు నియమించి వారిని 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ఆత్మ అతని మీదికి వచ్చెను గనుక అతడు ఇశ్రాయేలీయులకు న్యాయాధిపతియై యుద్ధమునకు బయలుదేర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అరామ్నహరాయిము రాజైన కూషన్రిషాతాయిమును అతని చేతికప్పగించెను, ఆతడు కూషన్రిషాతాయిమును జ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నలువది సంవత్సరములు దేశము నెమ్మదిపొందెను. అటుతరువాత కనజు కుమారుడైన ఒత్నీయేలు మృతిన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ఇశ్రాయేలీయులు మరల యెహోవా దృష్టికి దోషు లైరి గనుక వారు యెహోవా దృష్టికి దోషులైనందు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తో యుద్ధముచేయుటకు మోయాబు రాజైన ఎగ్లోనును బల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 అమ్మోనీయులను అమాలేకీయులను సమకూర్చుకొనిపోయి ఇశ్రాయేలీయులను ఓడగొట్టి ఖర్జూరచెట్ల పట్టణ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ధీనపర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శ్రాయేలీయులు పదునెనిమిది సంవత్సరములు మోయాబు రాజునకు దాసుల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శ్రా యేలీయులు యెహోవాకు మొఱ్ఱ పెట్టగా బెన్యామీ నీయుడైన గెరా కుమారుడగు ఏహూదను రక్షకుని వారి 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ియమించెను. అతడు ఎడమచేతి పని వాడు. అతనిచేతను ఇశ్రాయేలీయులు మోయాబు రాజైన ఎగ్లోనుకు కప్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ఏహూదు మూరెడు పొడవుగల రెండంచుల కత్తిని చేయించుకొని, తన వస్త్ర ములో తన కుడి తొడ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ానిని కట్టుకొని, ఆ కప్పము మోయాబురాజైన ఎగ్లో నుకు తెచ్చెను. ఆ ఎగ్లోను బహు స్థూలకా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ఏహూదు ఆ కప్పము తెచ్చి యిచ్చిన తరువాత కప్పము మోసిన జనులను వెళ్లనం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గిల్గాలు దగ్గర నున్న పెసీలీమునొద్దనుండి తిరిగి వచ్చిరాజా, రహస్యమైన మాట ఒకటి నేను నీతో చెప్ప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గా అతడుతనయొద్ద నిలిచినవారందరు వెలుపలికి పోవు వరకు ఊరకొమ్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ఏహూదు అతని దగ్గ రకు వచ్చినప్పుడు అతడు ఒక్కడే చల్లని మేడ గదిలో కూర్చుండియుండెను. ఏహూదునీతో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 వలసిన దేవునిమాట ఒకటి యున్నదని చెప్పగా అతడు తన పీఠముమీదనుండి లే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ఏహూదు తన యెడమచేతిని చాపి తన కుడి తొడమీదనుండి ఆ కత్తి తీసి కడుపుమీద అతని పొ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పడియును కత్తివెంబడి దూరగా క్రొవ్వుకత్తిపైని కప్పుకొనినందున అతని కడుపు నుండి కత్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యలేకపోయెను, అది వెనుకనుండి బయటికి వచ్చ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అప్పుడు ఏహూదు పంచపాళిలోనికి బయలువెళ్లి తన వెనుకను ఆ మేడగది తలుపువేసి గడియ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డు బయలువెళ్లిన తరువాత ఆ రాజు దాసులు లోపలికివచ్చి చూడగా ఆ మేడగది తలుపులు గడియలు వేసియ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వారు అతడు చల్లని గదిలో శంకానివర్తికి పోయియున్నాడన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తాము సిగ్గువింతలు పడువరకు కనిపెట్టినను అతడు ఆ గది తలుపు లను తీయకపోగా వారు తాళపు చెవిని తె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ుపులు తీసి చూచినప్పుడు వారి యజమానుడు చనిపోయి నేలను ప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ు తడవు చేయు చుండగా ఏహూదు తప్పించుకొని పెసీలీమును దాటి శెయీరాకు పార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తడు వచ్చి ఎఫ్రాయిమీయుల కొండలో బూరను ఊదగా ఇశ్రాయేలీయులు మన్యప్రదేశమునుండి దిగి అతని 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డు వారికి ముందుగా సాగి వారితోనా వెంబడి త్వరగా రండి; మీ శత్రువు లైన మోయాబీయులను యెహోవా మీ చే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ప్పగించు చున్నాడనెను. కాబట్టి వారు అతని వెంబడిని దిగివచ్చి మోయాబు నెదుటి యొర్దాను రేవులను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వనిని దాటనియ్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 కాలమున వారు మోయాబీయు లలో బలముగల శూరులైన పరాక్రమ శాలులను పదివేల మందిని చంపిరి; ఒక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లేదు. ఆ దిన మున మోయాబీయులు ఇశ్రాయేలీయుల చేతిక్రింద అణపబడగా దేశము ఎనుబది సంవత్సర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్మళమ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తనితరువాత అనాతు కుమారుడైన షవ్గురు న్యాయాధి పతిగా ఉండెను. అతడు ఫిలిష్తీయులలో ఆరువందల మంద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ుకోల కఱ్ఱతో హతముచేస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తడును ఇశ్రాయేలీయులను 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2026-10-20T06:37:46Z</dcterms:created>
  <dcterms:modified xsi:type="dcterms:W3CDTF">2026-10-20T06:37:46Z</dcterms:modified>
  <dc:title>న్యాయాధిపతులు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