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பிரயாணம்பண்ணுகையில், தேவதூதர்கள் அவனைச் சந்த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 அவர்களைக் கண்டபோது: இது தேவனுடைய சேனை என்று சொல்லி, அந்த ஸ்தலத்திற்கு மக்னாயீம் என்று பேர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யாக்கோபு ஏதோம் சீமையாகிய சேயீர் தேசத்திலிருக்கிற தன் சகோதரனாகிய ஏசாவினிடத்துக்குப் போகும்படி ஆட்களை அழைப்பி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ன் ஆண்டவனாகிய ஏசாவினிடத்தில் போய், நான் இதுவரைக்கும் லாபானிடத்தில் தங்கியிருந்தேன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க்கு எருதுகளும், கழுதைகளும், ஆடுகளும், வேலைக்காரரும், வேலைக்காரிகளும் உண்டென்றும், உம்முடைய கண்களில் எனக்குத் தயவுகிடைக்கத்தக்கதாக ஆண்டவனாகிய உமக்கு இதை அறிவிக்கும்படி ஆட்களை அனுப்பினேன் என்றும் உம்முடைய தாசனாகிய யாக்கோபு சொல்லச்சொன்னான் என்று சொல்லும்படி கட்டளைகொடுத்துத் தனக்கு முன்னாக அவர்களை அனு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க்கு எருதுகளும், கழுதைகளும், ஆடுகளும், வேலைக்காரரும், வேலைக்காரிகளும் உண்டென்றும், உம்முடைய கண்களில் எனக்குத் தயவுகிடைக்கத்தக்கதாக ஆண்டவனாகிய உமக்கு இதை அறிவிக்கும்படி ஆட்களை அனுப்பினேன் என்றும் உம்முடைய தாசனாகிய யாக்கோபு சொல்லச்சொன்னான் என்று சொல்லும்படி கட்டளைகொடுத்துத் தனக்கு முன்னாக அவர்களை அ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ட்கள் யாக்கோபினிடத்துக்குத் திரும்பிவந்து: நாங்கள் உம்முடைய சகோதரனாகிய ஏசாவினிடத்துக்குப் போய்வந்தோம்; அவரும் நானூறு பேரோடே உம்மை எதிர்கொள்ள வருகிறா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ட்கள் யாக்கோபினிடத்துக்குத் திரும்பிவந்து: நாங்கள் உம்முடைய சகோதரனாகிய ஏசாவினிடத்துக்குப் போய்வந்தோம்; அவரும் நானூறு பேரோடே உம்மை எதிர்கொள்ள வருகிறா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யாக்கோபு மிகவும் பயந்து, வியாகுலப்பட்டு, தன்னிடத்திலிருந்த ஜனங்களையும் ஆடுமாடுகளையும் ஒட்டகங்களையும் இரண்டு பகுதியாகப் பிரித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சா ஒரு பகுதியின்மேல் விழுந்து அதை முறிய அடித்தாலும், மற்றப் பகுதி தப்பித்துக்கொள்ள இடம் உண்ட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சா ஒரு பகுதியின்மேல் விழுந்து அதை முறிய அடித்தாலும், மற்றப் பகுதி தப்பித்துக்கொள்ள இடம் உண்ட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யாக்கோபு: என் தகப்பனாகிய ஆபிரகாமின் தேவனும், என் தகப்பனாகிய ஈசாக்கின் தேவனுமாய் இருக்கிறவரே: உன் தேசத்துக்கும் உன் இனத்தாரிடத்துக்கும் திரும்பிப்போ, உனக்கு நன்மை செய்வேன் என்று என்னுடனே சொல்லியிருக்கிற கர்த்தாவ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யாக்கோபு: என் தகப்பனாகிய ஆபிரகாமின் தேவனும், என் தகப்பனாகிய ஈசாக்கின் தேவனுமாய் இருக்கிறவரே: உன் தேசத்துக்கும் உன் இனத்தாரிடத்துக்கும் திரும்பிப்போ, உனக்கு நன்மை செய்வேன் என்று என்னுடனே சொல்லியிருக்கிற கர்த்தாவ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யேனுக்குத் தேவரீர் காண்பித்த எல்லா தயவுக்கும் எல்லா சத்தியத்துக்கும் நான் எவ்வளவேனும் பாத்திரன் அல்ல, நான் கோலும் கையுமாய் இந்த யோர்தானைக் கடந்துபோனேன்; இப்பொழுது இவ்விரண்டு பரிவாரங்களையும் உடையவனா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யேனுக்குத் தேவரீர் காண்பித்த எல்லா தயவுக்கும் எல்லா சத்தியத்துக்கும் நான் எவ்வளவேனும் பாத்திரன் அல்ல, நான் கோலும் கையுமாய் இந்த யோர்தானைக் கடந்துபோனேன்; இப்பொழுது இவ்விரண்டு பரிவாரங்களையும் உடையவனா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கோதரனாகிய ஏசாவின் கைக்கு என்னைத் தப்புவியும், அவன் வந்து என்னையும் பிள்ளைகளையும் தாய்மார்களையும் முறிய அடிப்பான் என்று நான் அவனுக்குப் பயந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கோதரனாகிய ஏசாவின் கைக்கு என்னைத் தப்புவியும், அவன் வந்து என்னையும் பிள்ளைகளையும் தாய்மார்களையும் முறிய அடிப்பான் என்று நான் அவனுக்குப் பயந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ோ: நான் உனக்கு மெய்யாகவே நன்மைசெய்து, உன் சந்ததியை எண்ணிமுடியாத கடற்கரை மணலைப்போல மிகவும் பெருகப்பண்ணுவேன் என்று சொன்னீர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ோ: நான் உனக்கு மெய்யாகவே நன்மைசெய்து, உன் சந்ததியை எண்ணிமுடியாத கடற்கரை மணலைப்போல மிகவும் பெருகப்பண்ணுவேன் என்று சொன்னீரே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ு ராத்திரி அவன் அங்கே தங்கி, தன் கைக்கு உதவினவைகளிலே தன் சகோதரனாகிய ஏசாவுக்கு வெகுமானமாக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ுநூறு வெள்ளாடுகளையும், இருபது வெள்ளாட்டுக் கடாக்களையும், இருநூறு செம்மறியாடுகளையும், இருபது ஆட்டுக்கடாக்கள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் கொடுக்கிற முப்பது ஒட்டகங்களையும், அவைகளின் குட்டிகளையும், நாற்பது கடாரிகளையும், பத்துக் காளைகளையும், இருபது கோளிகைக் கழுதைகளையும், பத்துக் கழுதைக்குட்டிகளையும் பிரித்தெடு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் கொடுக்கிற முப்பது ஒட்டகங்களையும், அவைகளின் குட்டிகளையும், நாற்பது கடாரிகளையும், பத்துக் காளைகளையும், இருபது கோளிகைக் கழுதைகளையும், பத்துக் கழுதைக்குட்டிகளையும் பிரித்தெடு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லைக்காரர் கையில் ஒவ்வொரு மந்தையைத் தனித்தனியாக ஒப்புவித்து, நீங்கள் மந்தை மந்தைக்கு முன்னும் பின்னுமாக இடம் விட்டு எனக்கு முன்னாக ஓட்டிக்கொண்டுபோங்கள் என்று தன் வேலைக்காரருக்குச்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போகிறவனை நோக்கி: என் சகோதரனாகிய ஏசா உனக்கு எதிர்ப்பட்டு: நீ யாருடையவன்? எங்கே போகிறாய்? உனக்குமுன் போகிற மந்தை யாருடையது? என்று உன்னைக் கேட்ட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போகிறவனை நோக்கி: என் சகோதரனாகிய ஏசா உனக்கு எதிர்ப்பட்டு: நீ யாருடையவன்? எங்கே போகிறாய்? உனக்குமுன் போகிற மந்தை யாருடையது? என்று உன்னைக் கேட்ட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: இது உமது அடியானாகிய யாக்கோபுடையது; இது என் ஆண்டவனாகிய ஏசாவுக்கு அனுப்பப்படுகிற வெகுமதி; இதோ, அவனும் எங்கள் பின்னே வருகிறான் என்று சொல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: இது உமது அடியானாகிய யாக்கோபுடையது; இது என் ஆண்டவனாகிய ஏசாவுக்கு அனுப்பப்படுகிற வெகுமதி; இதோ, அவனும் எங்கள் பின்னே வருகிறான் என்று சொல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ம் மூன்றாம் வேலைக்காரனையும், மந்தைகளின் பின்னாலே போகிற அனைவரையும் நோக்கி: நீங்களும் ஏசாவைக் காணும்போது, இந்தப்பிரகாரமாக அவனோடே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ம் மூன்றாம் வேலைக்காரனையும், மந்தைகளின் பின்னாலே போகிற அனைவரையும் நோக்கி: நீங்களும் ஏசாவைக் காணும்போது, இந்தப்பிரகாரமாக அவனோடே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உமது அடியானாகிய யாக்கோபு எங்கள் பின்னாலே வருகிறான் என்றும் சொல்லுங்கள் என்று கட்டளையிட்டான்; முன்னே வெகுமதியை அனுப்பி, அவனைச் சாந்தப்படுத்திக்கொண்டு, பின்பு அவன் முகத்தைப் பார்ப்பேன், அப்பொழுது ஒருவேளை என்பேரில் தயவாயிருப்பா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உமது அடியானாகிய யாக்கோபு எங்கள் பின்னாலே வருகிறான் என்றும் சொல்லுங்கள் என்று கட்டளையிட்டான்; முன்னே வெகுமதியை அனுப்பி, அவனைச் சாந்தப்படுத்திக்கொண்டு, பின்பு அவன் முகத்தைப் பார்ப்பேன், அப்பொழுது ஒருவேளை என்பேரில் தயவாயிருப்பா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படியே வெகுமதி அவனுக்குமுன் போயிற்று; அவனோ அன்று ராத்திரி பாளயத்திலே தங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த்திரியில் எழுந்திருந்து, தன் இரண்டு மனைவிகளையும், தன் இரண்டு பணிவிடைக்காரிகளையும், தன்னுடைய பதினொரு குமாரரையும் கூட்டிக்கொண்டு, யாப்போக்கு என்கிற ஆற்றின் துறையைக் கட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த்திரியில் எழுந்திருந்து, தன் இரண்டு மனைவிகளையும், தன் இரண்டு பணிவிடைக்காரிகளையும், தன்னுடைய பதினொரு குமாரரையும் கூட்டிக்கொண்டு, யாப்போக்கு என்கிற ஆற்றின் துறையைக் கட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யும் சேர்த்து, ஆற்றைக் கடக்கப்பண்ணி, தனக்கு உண்டான யாவையும் அக்கரைப்படுத்த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ு பிந்தித் தரித்திருந்தான்; அப்பொழுது ஒரு புருஷன் பொழுது விடியுமளவும் அவனுடனே போராட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ை மேற்கொள்ளாததைக் கண்டு, அவனுடைய தொடைச்சந்தைத் தொட்டார்; அதினால் அவருடனே போராடுகையில் யாக்கோபின் தொடைச்சந்து சுளுக்க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ை மேற்கொள்ளாததைக் கண்டு, அவனுடைய தொடைச்சந்தைத் தொட்டார்; அதினால் அவருடனே போராடுகையில் யாக்கோபின் தொடைச்சந்து சுளுக்க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: நான் போகட்டும், பொழுது விடிகிறது என்றார். அதற்கு அவன்: நீர் என்னை ஆசீர்வதித்தாலொழிய உம்மைப் போகவிட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: நான் போகட்டும், பொழுது விடிகிறது என்றார். அதற்கு அவன்: நீர் என்னை ஆசீர்வதித்தாலொழிய உம்மைப் போகவிட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: உன் பேர் என்ன என்று கேட்டார்; யாக்கோப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: உன் பேர் இனி யாக்கோபு என்னப்படாமல் இஸ்ரவேல் என்னப்படும்; தேவனோடும் மனிதரோடும் போராடி மேற்கொண்டாயே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: உன் பேர் இனி யாக்கோபு என்னப்படாமல் இஸ்ரவேல் என்னப்படும்; தேவனோடும் மனிதரோடும் போராடி மேற்கொண்டாயே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ாக்கோபு: உம்முடைய நாமத்தை எனக்கு அறிவிக்கவேண்டும் என்று கேட்டான்; அதற்கு அவர்: நீ என் நாமத்தைக் கேட்பானேன் என்று சொல்லி, அங்கே அவனை ஆசீர்வதி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ாக்கோபு: உம்முடைய நாமத்தை எனக்கு அறிவிக்கவேண்டும் என்று கேட்டான்; அதற்கு அவர்: நீ என் நாமத்தைக் கேட்பானேன் என்று சொல்லி, அங்கே அவனை ஆசீர்வதித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: நான் தேவனை முகமுகமாய்க் கண்டேன், உயிர் தப்பிப் பிழைத்தேன் என்று சொல்லி, அந்த ஸ்தலத்துக்கு பெனியேல் என்று பேரி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: நான் தேவனை முகமுகமாய்க் கண்டேன், உயிர் தப்பிப் பிழைத்தேன் என்று சொல்லி, அந்த ஸ்தலத்துக்கு பெனியேல் என்று பேரி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ெனியேலைக் கடந்து போகையில், சூரியன் உதயமாயிற்று; அவன் தொடைச்சுழுக்கினாலே நொண்டி நொண்டி நட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யாக்கோபுடைய தொடைச் சந்து நரம்பைத் தொட்டபடியால், இஸ்ரவேல் புத்திரர் இந்நாள்வரைக்கும் தொடைச்சந்து நரம்பைப் புசிக்கிற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யாக்கோபுடைய தொடைச் சந்து நரம்பைத் தொட்டபடியால், இஸ்ரவேல் புத்திரர் இந்நாள்வரைக்கும் தொடைச்சந்து நரம்பைப் புசிக்கிற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ాకోబు తన త్రోవను వెళ్లుచుండగా దేవదూతలు అతనిని ఎదుర్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ాకోబు వారిని చూచిఇది దేవుని సేన అని చెప్పి ఆ చోటికి మహనయీమ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ాకోబు ఎదోము దేశమున, అనగా శేయీరు దేశముననున్న తన సహోదరుడైన ఏశావునొద్దకు దూతలను తనకు ముందుగా ప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రు నా ప్రభువైన ఏశావుతో ఇంతవరకు నేను లాబానునొద్ద నివసించి యుంట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కు పశువులు గాడిదలు మందలు దాసదాసీజనమును కలరు; నీ కటాక్షము నాయందు కలుగునట్లుగా నా ప్రభువునకి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చేయనంపితినని నీ సేవకుడైన యాకోబు అనెనని చెప్పుడని వారి కా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దూతలు యాకోబునొద్దకు తిరిగివచ్చిమేము నీ సహోదరుడైన ఏశావునొద్దకు వెళ్లితివిు;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గువందలమందితో నిన్ను ఎదుర్కొన వచ్చుచున్నాడ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ాకోబు మిక్కిలి భయపడి తొందర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ఏశావు ఒక గుంపు మీదికి వచ్చి దాని హతము చేసినయెడల మిగిలిన గుంపు తప్పించుకొనిపోవుననుకొని, తనత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ను మందలను పశువులను ఒంటెలను రెండు గుంపులుగా విభాగ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యాకోబునా తండ్రియైన అబ్రాహాము దేవా, నా తండ్రియైన ఇస్సాకు దేవా, నీ దేశమునకు నీ బంధ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ులయొద్దకు తిరిగి వెళ్లుము, నీకు మేలు చేసెదనని నాతో చెప్పిన యెహో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నీ సేవకునికి చేసిన సమస్తమైన ఉపకారములకును సమస్త సత్యమునకును అపాత్రుడను, ఎట్లనగా నా చే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ఱ్ఱతో మాత్రమే యీ యొర్దానుదాటితిని; ఇప్పుడు నేను రెండు గుంపుల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సహో దరుడైన ఏశావు చేతినుండి దయచేసి నన్ను తప్పించుము; అతడు వచ్చి పిల్లలతో తల్లిని,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ునేమో అని అతనికి భయప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నేను నీకు తోడై నిశ్చయముగా మేలు చేయుచు, విస్తారమగుటవలన లెక్కింపలేని సముద్రపు ఇసుకవలె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ానము విస్త రింపజేయుదునని సెలవిచ్చితివే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 అక్కడ ఆ రాత్రి గడిపి తాను సంపాదించిన దానిలో తన అన్నయైన ఏశావు కొరకు ఒక కాను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నగా రెండువందల మేకలను ఇరువది మేక పోతులను రెండువందల గొఱ్ఱలను ఇరువది పొట్టే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ుప్పది పాడి ఒంటెలను వాటి పిల్లలను నలుబది ఆవులను పది ఆబోతులను ఇరువది ఆడుగాడిదలను పది గాడి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ను తీసికొని మందమందను వేరు వేర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తన దాసులచేతి కప్పగించిమీరు మంద మందకు నడుమ ఎడముంచి నాకంటె ముందుగా సాగిపొండని తన దాసుల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వారిలో మొదటివానితోనా సహోదరుడైన ఏశావు నిన్ను ఎదుర్కొనినీవెవరివాడవు? ఎక్కడ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చున్నావు? నీ ముందరనున్నవి యెవరివని నిన్ను అడిగ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ఇవి నీ సేవకుడైన యాకో బువి, ఇది నా ప్రభువైన ఏశావుకొరకు పంపబడిన కానుక; అదిగో అతడు మా వె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ాడని చెప్పుమన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ట్లతడు నేను ముందుగా పంపుచున్న కానుకవలన అతని సమాధానపరచిన తరువాత నేను అతని ముఖము చూచెద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తడు ఒకవేళ నన్ను కటా క్షించుననుకొనిమీరు ఏశావు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ీరు ఇదిగో నీ సేవకుడైన యాకోబు మా వెనుక వచ్చుచున్నాడని చెప్ప వలెననియు రెండవవానికిని మూడవవాన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ల వెంబడి వెళ్లిన వారికందరికిన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ు కానుకను తనకు ముందుగా పంపించి తాను గుంపులో ఆ రాత్రి న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 రాత్రి అతడు లేచి తన యిద్దరు భార్యలను తన యిద్దరు దాసీలను తన పదకొండుమంది పిల్లలన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బ్బోకు రేవు దాట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ాకోబు వారిని తీసి కొని ఆ యేరు దాటించి తనకు కలిగినదంతయు పంపి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ాకోబు ఒక్కడు మిగిలి పోయెను; ఒక నరుడు తెల్లవారు వరకు అతనితో పెనుగులా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తాను అతని గెలువకుండుట చూచి తొడగూటిమీద అతనిని కొట్టెను. అప్పుడతడు ఆయనతో పెనుగులాడుటవలన యాకోబు తొ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ూడువసి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యనతెల్లవారు చున్నది గనుక నన్ను పోనిమ్మనగా అతడునీవు నన్ను ఆశీర్వ దించితేనే గాన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నియ్య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యననీ పేరేమని యడుగగా అతడుయాకోబు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ఆయననీవు దేవునితోను మనుష్యులతోను పోరాడి గెలిచితివి గనుక ఇకమీదట నీ పేరు ఇశ్రాయేలే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ోబు అనబడద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యాకోబునీ పేరు దయచేసి తెలుపుమనెను. అందు కాయననీవు ఎందునిమిత్తము నా పేరు అడిగితివ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 అతని నాశీర్వ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ాకోబునేను ముఖా ముఖిగా దేవుని చూచితిని అయినను నా ప్రాణము దక్కినదని ఆ స్థలమునకు పెనూయేలు అను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డు పెనూయేలునుండి సాగిపోయినప్పుడు సూర్యోదయమాయెను; అప్పుడతడు తొడకుంటుచు నడి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ందుచేత ఆయన యాకోబు తొడగూటిమీది తుంటినరము కొట్టినందున నేటివరకు ఇశ్రాయేలీయులు తొడ గూటిమీద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ంటినరము తిన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2026-10-20T00:41:20Z</dcterms:created>
  <dcterms:modified xsi:type="dcterms:W3CDTF">2026-10-20T00:41:20Z</dcterms:modified>
  <dc:title>ఆదికాండము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