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ுபீன்களுடைய செட்டைகளின் இரைச்சல் சர்வத்துக்கும் வல்ல தேவன் பேசுகையில் உண்டாகும் சத்தம்போல வெளிப்பிராகாரமட்டும் கேட்கப்பட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ணல்நூல் அங்கி தரித்திருந்த புருஷனை நோக்கி: நீ கேருபீன்களுக்குள் சக்கரங்களின் நடுவிலிருந்து அக்கினியை எடு என்று கட்டளையிட்டவுடனே, அவன் உள்ளே பிரவேசித்து சக்கரங்களண்டையிலே நி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ணல்நூல் அங்கி தரித்திருந்த புருஷனை நோக்கி: நீ கேருபீன்களுக்குள் சக்கரங்களின் நடுவிலிருந்து அக்கினியை எடு என்று கட்டளையிட்டவுடனே, அவன் உள்ளே பிரவேசித்து சக்கரங்களண்டையிலே நி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ேருபீன்களுக்குள்ளே ஒரு கேருபீன் தன் கையைக் கேருபீன்களின் நடுவில் இருக்கிற அக்கினியில் நீட்டி, அதில் எடுத்து, சணல்நூல் அங்கி தரித்திருந்த புருஷனுடைய கையில் கொடுத்தான்; அவன் அதை வாங்கிக் கொண்டு வெளியே வ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ேருபீன்களுக்குள்ளே ஒரு கேருபீன் தன் கையைக் கேருபீன்களின் நடுவில் இருக்கிற அக்கினியில் நீட்டி, அதில் எடுத்து, சணல்நூல் அங்கி தரித்திருந்த புருஷனுடைய கையில் கொடுத்தான்; அவன் அதை வாங்கிக் கொண்டு வெளியே வ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ேருபீன்களுடைய செட்டைகளின் கீழ் மனுஷர் கையின் சாயலானது காண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கேருபீன்களண்டையில் நாலு சக்கரங்கள் இருக்கக் கண்டேன்; ஒவ்வொரு கேருபீன் அண்டையில் ஒவ்வொரு சக்கரம் இருந்தது; சக்கரங்களின் தோற்றம் படிகப்பச்சை வருணம்போல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கேருபீன்களண்டையில் நாலு சக்கரங்கள் இருக்கக் கண்டேன்; ஒவ்வொரு கேருபீன் அண்டையில் ஒவ்வொரு சக்கரம் இருந்தது; சக்கரங்களின் தோற்றம் படிகப்பச்சை வருணம்போல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் நாலுக்கும் ஒரே சாயலான ரூபம் இருந்தது; சக்கரங்களின் நடுவிலே சக்கரம் இருக்குமாப்போல் காணப்ப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் நாலுக்கும் ஒரே சாயலான ரூபம் இருந்தது; சக்கரங்களின் நடுவிலே சக்கரம் இருக்குமாப்போல் காண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ேருபீன்களுடைய தலைக்குமேல் இருந்த மண்டலத்தில் இந்திரநீலரத்தினம்போன்ற சிங்காசனச் சாயலான ஒரு தோற்றத்தைக் கண்டேன்; அது அவைகளுக்குமேல் காண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ஓடுகையில் தங்கள் நாலு பக்கங்களிலும் ஓடும்; ஓடுகையில் அவைகள் திரும்பினதில்லை; தலைநோக்கும் இடத்துக்கே, அவைகள் அதின் பின்னாலே ஓடின; ஓடுகையில் அவைகள் திரும்பின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ஓடுகையில் தங்கள் நாலு பக்கங்களிலும் ஓடும்; ஓடுகையில் அவைகள் திரும்பினதில்லை; தலைநோக்கும் இடத்துக்கே, அவைகள் அதின் பின்னாலே ஓடின; ஓடுகையில் அவைகள் திரும்பின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ின் உடல் அனைத்தும், அவைகளின் முதுகுகளும், அவைகளின் கைகளும், அவைகளின் செட்டைகளும், அந்தச் சக்கரங்களும், சுற்றிலும் கண்களினாலே நிறைந்திருந்தன; அவைகள் நாலுக்கும் இருந்த சக்கரங்களும் அப்படியே இருந்த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ச் சக்கரங்களைப் பார்த்து; சக்கரமே என்று ஒருவன் கூப்பிடுகிற சத்தத்தைக்கே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ன்றுக்கும் நாலு முகங்கள் இருந்தன; முதலாம் முகம் கேருபீன் முகமும், இரண்டாம் முகம் மனுஷமுகமும், மூன்றாம் முகம் சிங்கமுகமும், நாலாம் முகம் கழுகுமுகமும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ன்றுக்கும் நாலு முகங்கள் இருந்தன; முதலாம் முகம் கேருபீன் முகமும், இரண்டாம் முகம் மனுஷமுகமும், மூன்றாம் முகம் சிங்கமுகமும், நாலாம் முகம் கழுகுமுகமு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ருபீன்கள் மேலே எழும்பின; இதுதான், நான் கேபார் நதியண்டையிலே கண்டிருந்த ஜீ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ருபீன்கள் செல்லுகையில் சக்கரங்கள் அவைகள் அருகே ஓடின; பூமியிலிருந்து எழும்பக் கேருபீன்கள் தங்கள் செட்டைகளை விரித்தபோது, சக்கரங்களும் அவைகளை விட்டு விலகிப்போக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ருபீன்கள் செல்லுகையில் சக்கரங்கள் அவைகள் அருகே ஓடின; பூமியிலிருந்து எழும்பக் கேருபீன்கள் தங்கள் செட்டைகளை விரித்தபோது, சக்கரங்களும் அவைகளை விட்டு விலகிப்போக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ிற்கையில் இவைகளும் நின்றன; அவைகள் எழும்புகையில் இவைகளும் எழும்பின; ஜீவனுடைய ஆவி இவைகளில் இ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சணல்நூல் அங்கி தரித்திருந்த புருஷனை நோக்கி: நீ கேருபீனின் கீழ் இருக்கிற சக்கரங்களுக்கு நடுவிலே பிரவேசித்து, கேருபீன்களின் நடுவே இருக்கிற அக்கினித்தழலில் உன் கை நிறைய எடுத்து, அதை நகரத்தின்மேல் இறையென்றார்; அப்படியே அவன் என் கண்காண உள்ளே பிரவேச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ிற்கையில் இவைகளும் நின்றன; அவைகள் எழும்புகையில் இவைகளும் எழும்பின; ஜீவனுடைய ஆவி இவைகளில் இ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ிற்கையில் இவைகளும் நின்றன; அவைகள் எழும்புகையில் இவைகளும் எழும்பின; ஜீவனுடைய ஆவி இவைகளில் இ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மகிமை ஆலயத்தின் வாசற்படியைவிட்டுப் புறப்பட்டு, கேருபீன்களின்மேல் நின்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கேருபீன்கள் தங்கள் செட்டைகளை விரித்து, என் கண் காண பூமியைவிட்டு எழும்பின; அவைகள் புறப்படுகையில் சக்கரங்களும் அவைகளுக்குச் சரியாய்ச் சென்றன; கர்த்தருடைய ஆலயத்தின் கிழக்கு வாசலிலே போய் நிற்க,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கேருபீன்கள் தங்கள் செட்டைகளை விரித்து, என் கண் காண பூமியைவிட்டு எழும்பின; அவைகள் புறப்படுகையில் சக்கரங்களும் அவைகளுக்குச் சரியாய்ச் சென்றன; கர்த்தருடைய ஆலயத்தின் கிழக்கு வாசலிலே போய் நிற்க,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ு நான் கேபார் நதியண்டையிலே இஸ்ரவேலின் தேவனுக்குக் கீழே இருக்கக்கண்ட அந்த ஜீவன்தானே; அவைகள் கேருபீன்கள் என்று அறிந்துகொண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ு நான் கேபார் நதியண்டையிலே இஸ்ரவேலின் தேவனுக்குக் கீழே இருக்கக்கண்ட அந்த ஜீவன்தானே; அவைகள் கேருபீன்கள் என்று அறிந்துகொண்ட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ில் ஒவ்வொன்றுக்கு நாலு முகமும், ஒவ்வொன்றுக்கு நாலு செட்டைகளும் இருந்தன; அவைகளுடைய செட்டைகளின் கீழ் மனுஷகைகளின் சாயல் இ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ுடைய முகங்கள் நான் கேபார் நதியண்டையிலே கண்டிருந்த அந்த முகங்களின் சாயலாயிருந்தது; ஒவ்வொன்றும் தன்தன் முகத்துக்கு எதிரான திசையை நோக்கிச் சென்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ுடைய முகங்கள் நான் கேபார் நதியண்டையிலே கண்டிருந்த அந்த முகங்களின் சாயலாயிருந்தது; ஒவ்வொன்றும் தன்தன் முகத்துக்கு எதிரான திசையை நோக்கிச் சென்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சணல்நூல் அங்கி தரித்திருந்த புருஷனை நோக்கி: நீ கேருபீனின் கீழ் இருக்கிற சக்கரங்களுக்கு நடுவிலே பிரவேசித்து, கேருபீன்களின் நடுவே இருக்கிற அக்கினித்தழலில் உன் கை நிறைய எடுத்து, அதை நகரத்தின்மேல் இறையென்றார்; அப்படியே அவன் என் கண்காண உள்ளே பிரவேச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உள்ளே பிரவேசிக்கையில், கேருபீன்கள் ஆலயத்தின் வலது புறத்தில் நின்றன; ஒரு மேகம் உட்பிராகாரத்தை நிரப்ப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உள்ளே பிரவேசிக்கையில், கேருபீன்கள் ஆலயத்தின் வலது புறத்தில் நின்றன; ஒரு மேகம் உட்பிராகாரத்தை நிரப்ப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மகிமை கேருபீனின் மேலிருந்து எழும்பி, ஆலயத்தின் வாசற்படியிலே வந்தது; ஆலயம் மேகத்தினாலே நிறைந்திருந்தது, பிராகாரமும் கர்த்தருடைய மகிமையின் பிரகாசத்தினால் நிரம்ப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மகிமை கேருபீனின் மேலிருந்து எழும்பி, ஆலயத்தின் வாசற்படியிலே வந்தது; ஆலயம் மேகத்தினாலே நிறைந்திருந்தது, பிராகாரமும் கர்த்தருடைய மகிமையின் பிரகாசத்தினால் நிரம்ப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ுபீன்களுடைய செட்டைகளின் இரைச்சல் சர்வத்துக்கும் வல்ல தேவன் பேசுகையில் உண்டாகும் சத்தம்போல வெளிப்பிராகாரமட்டும் கேட்க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પષ્ટ સંભળા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યહોવાએ શણના વસ્ત્ર પહેરેલા માણસને કહ્યું, “કરૂબો મધ્યે જઇને ફરતાં પૈડામાંથી સળગતા કોલસા લે, એટ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 અંદર જઇને એક પૈડા પાસે ઊભો 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અને કરૂબોમાંના એકે હાથ લંબાવી તેમની વચ્ચેના અંગારામાંથી થોડા લઇ શણના વસ્ત્ર પહેરેલા માણસને આપ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લઇને તે બહાર ચાલ્યો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કરૂબોની પાંખો નીચે માણસના હાથ જેવું કઇ દેખાત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ેં જોયું તો પ્રત્યેક કરૂબ પાસે એક એમ ચાર પૈડા હતાં અને તે પૈડા સોનેરી પોખરાજ રત્નની જેમ ઝળહળ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બધાં પૈડાની રચના એક સરખી દેખાતી હતી; અને એક પૈડાની અંદર બીજું પૈડું ગોઠવ્યું હોય તેમ લાગ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્યાર બાદ મેં કરૂબ દેવદૂતોના માથા ઉપર જોયું તો નીલમણિના ઘૂમટ જેવું કંઇક દેખા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કરૂબો આગળ વધતા ત્યારે તેઓનાં મુખ તે ચારે દિશામાં, આમતેમ ફેરવ્યાં વિના તેઓ જઇ શકતા હતાં. પૈડાં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ળાંક લેવાની જરૂર પડતી નહોતી, તેઓ બધા એકી સાથે ફર્યા વગર ગમે તે દિશામાં સીધા આગળ વધી શકતા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ઓના આખા શરીર પર, પીઠ પર, હાથ પર, પાંખો પર અને પૈડાઓ પર સર્વત્ર પુષ્કળ પ્રમાણમાં આંખો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ને મેં તેમને ચાલણચક્ર એમ પૈડાઓ માટે કહેતા સાંભળ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દરેક કરૂબને ચાર મોઢાં હતાં, પહેલું મોઢું કરૂબનું હતું, બીજું માણસનું હતું, ત્રીજું સિંહનું હ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ચોથું ગરૂડન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કરૂબો ઊડીને ઊંચે ચઢયા. કબાર નદી પાસે મેં જોયાં હતાં તે જ પ્રાણીઓ આ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કરૂબો જમીન ઉપરથી ઊંચે જતાં ત્યારે પૈડાં પણ તેઓની સાથે જતાં. તેઓ ઊંચે જવા પાંખો પ્રસારતા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ૈડાઓ તેમની પાસે જ રહે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્યારે તેઓ ઊડવા માટે પાંખો ફેલાવતા ત્યારે પણ પૈડાં તેમની સાથેને સાથે જ રહેતાં. તેઓ અટકતા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છી દેવે સુતરાઉ રેસાના વસ્ત્ર પહેરેલા માણસને કહ્યું, “કરૂબ દેવદૂતોની નીચેનાં પૈડાઓ વચ્ચે જ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ૈડાં પણ અટકી જતાં અને જ્યારે તેઓ ઊડતાં ત્યારે પૈડાં તેમની સાથે જ રહેતાં, કારણ, પૈડાં ઉપર તેમ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ંત્રણ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છી યહોવાનું ગૌરવ મંદિરના પ્રવેશદ્વારથી ખસીને કરૂબો પર આવી ઊભ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કરૂબો પાંખો પ્રસારીને જમીનથી અધ્ધર થઇ ગયા અને પૈડાંને પણ તેમની સાથે- સાથે અધ્દર થતાં મેં જો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ા પૂર્વ દરવાજા આગળ તેઓ થોભ્યા. તેમના ઉપર યહોવાનું ગૌરવ છવાયેલ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કબાર નદીના કાંઠે ઇસ્રાએલના દેવના સિંહાસન નીચે જે પ્રાણીઓ મેં જોયાં હતાં તે આ જ હતાં, મને ખાત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ઇ હતી કે તેઓ કરૂબ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્રત્યેકને ચાર મોઢાં, ચાર પાંખો અને દરેક પાંખ નીચે માણસના હાથ જેવું કઇંક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મનાં મોઢાં કબાર નદીને કાંઠે મેં દર્શનમાં જોયેલાં મોઢાં જેવાં જ હતાં. દરેક કરૂબ સીધો આગળ વધ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ળતા કોલસામાંથી મુઠ્ઠી ભરી યરૂશાલેમ શહેર પર નાખ.”અને મેં જોયું કે એ અંદર પ્રવેશ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માણસ અંદર ગયો ત્યારે કરૂબ દેવદૂતો મંદિરની દક્ષિણ બાજુએ ઊભા હતા. ત્યારે અંદરનો ચોક વાદળથી ભરા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છી યહોવાનો મહિમા કરૂબો ઉપરથી ઊડીને મંદિરના પ્રવેશદ્વાર આગળ ગયો. એટલે મંદિર વાદળથી ભરાઇ ગય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ખો ચોક યહોવાના ગૌરવનાં તેજથી ઝળાંહળાં થઇ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કરૂબોની પાંખોનો અવાજ સર્વસમર્થ દેવના મુખમાંથી નીકળેલા શબ્દ જેવો અવાજ હતો, અને બહારના આંગણમાં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2026-06-03T12:38:33Z</dcterms:created>
  <dcterms:modified xsi:type="dcterms:W3CDTF">2026-06-03T12:38:33Z</dcterms:modified>
  <dc:title>எசேக்கியேல்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