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யோர்தான் நதிக்கு அருகான தேசமெங்கும் போய், பாவமன்னிப்புக்கென்று மனந்திரும்புதலுக்கேற்ற ஞானஸ்நானத்தைக் குறித்துப் பிரசங்க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யோர்தான் நதிக்கு அருகான தேசமெங்கும் போய், பாவமன்னிப்புக்கென்று மனந்திரும்புதலுக்கேற்ற ஞானஸ்நானத்தைக் குறித்துப் பிரசங்க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் அவனை நோக்கி: அப்படியானால்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உங்களுக்கு கட்டளையிட்டிருக்கிறதற்கு அதிகமாய் ஒன்றும் வாங்காதிர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ு அநேக புத்திமதிகளையும் அவன் ஜனங்களுக்குச் சொல்லிப் பிரசங்க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லா காயினானின் குமாரன்; காயினான் அர்ப்பகசாத்தின் குமாரன்; அர்ப்பகசாத் சேமின் குமாரன்; சேம் நோவாவின் குமாரன்; நோவா லாமேக்கின் குமார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னோஸ் சேத்தின் குமாரன்; சேத் ஆதாமின் குமாரன்; ஆதாம் தேவனால் உண்டான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തീബെര്യൊസ് കൈസരുടെ വാഴ്ചയുടെ പതിനഞ്ചാം ആണ്ടിൽ പൊന്തിയൊസ് പീലാത്തൊസ് യെഹൂദ്യനാടു വാഴുമ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െരോദാവു ഗലീലയിലും അവന്റെ സഹോദരനായ ഫീലിപ്പൊസ് ഇതുര്യത്രഖോനിത്തിദേശങ്ങളിലും ലുസാന്യാസ് അബിലേന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ടപ്രഭൂക്കന്മാരായും ഹന്നാവും കയ്യഫാവും മഹാപുരോഹിതന്മാരായും ഇരിക്കും കാലം സെഖര്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ഹന്നാന്നു മരുഭൂമിയിൽവെച്ചു ദൈവത്തിന്റെ അരുളപ്പാടു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യോർദ്ദാന്നരികെയുള്ള നാട്ടിൽ ഒക്കെയും വന്നു പാപമോചനത്തിനായുള്ള മാനസാന്തരസ്നാനം പ്രസം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മരുഭൂമിയിൽ വിളിച്ചുപറയുന്നവന്റെ വാക്കാവിതു: കർത്താവിന്റെ വഴി ഒരുക്കുവിൻ; അവന്റെ പാ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പ്പാക്കുവിൻ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ല്ലാതാഴ്വരയും നികന്നുവരും; എല്ലാമലയും കുന്നും താഴും; വളഞ്ഞതു ചൊവ്വായും ദുർഘടമായതു നിര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ായും തീ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കലജഡവും ദൈവത്തിന്റെ രക്ഷയെ കാണും” എന്നിങ്ങനെ യെശയ്യാപ്രവാചകന്റെ പുസ്തകത്തിൽ എഴുതിയ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ാൽ സ്നാനം ഏല്പാൻ വന്ന പുരുഷാരത്തോടു അവൻ പറഞ്ഞതു: സർപ്പസന്തതികളേ, വരുവാനുള്ള കോപത്തെ ഒഴിഞ്ഞ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ോകുവാൻ നിങ്ങൾക്കു ഉപദേശിച്ചുതന്നതു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ാനസാന്തരത്തിന്നു യോഗ്യമായ ഫലം കായിപ്പിൻ. അബ്രാഹാം ഞങ്ങൾക്കു പിതാവായിട്ടുണ്ടു; എന്നു ഉ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 പറവാൻ തുനിയരുതു; അബ്രാഹാമിന്നു ഈ കല്ലുകളിൽ നിന്നു മക്കളെ ഉളവാക്കുവാൻ ദൈവത്തിന്നു കഴി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പ്പോൾ തന്നേ വൃക്ഷങ്ങളുടെ ചുവട്ടിന്നു കോടാലി വെച്ചിരിക്കുന്നു; നല്ല ഫലം കായ്ക്കാത്ത വൃക്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ം വെട്ടി തീയിൽ ഇട്ട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ഞങ്ങൾ എന്തു ചെയ്യേണം എന്നു പുരുഷാരം അവനോട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നു അവൻ: രണ്ടു വസ്ത്രമുള്ളവൻ ഇല്ലാത്തവന്നു കൊടുക്കട്ടെ; ഭക്ഷണസാധനങ്ങൾ ഉള്ളവനും അങ്ങന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ട്ടെ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ചുങ്കക്കാരും സ്നാനം ഏല്പാൻ വന്നു: ഗുരോ, ഞങ്ങൾ എന്തുചെയ്യേണം എന്നു അവനോട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ളോടു കല്പിച്ചതിൽ അധികം ഒന്നും പിരിക്കരുതു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ടജ്ജനവും അവനോടു: ഞങ്ങൾ എന്തു ചെയ്യേണം എന്നു ചോദിച്ചതിന്നു: ആരെയും ബലാൽക്കാരം ചെയ്യ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തിയായി ഒന്നും വാങ്ങാതെയും നിങ്ങളുടെ ശമ്പളം മതി എന്നു വെപ്പിൻ എന്നു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നം കാത്തു നിന്നു; അവൻ ക്രിസ്തുവോ എന്നു എല്ലാവരും ഹൃദയത്തിൽ യോഹന്നാ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ിച്ചുകൊണ്ടിര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ോഹന്നാൻ എല്ലാവരോടും ഉത്തരം പറഞ്ഞതു: ഞാൻ നിങ്ങളെ വെള്ളംകൊണ്ടു സ്നാനം കഴിപ്പിക്കു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ലും ബലവാനായവൻ വരുന്നു; അവന്റെ ചെരിപ്പിന്റെ വാറു അഴിപ്പാൻ ഞാൻ യോഗ്യനല്ല; അവ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ാത്മാവുകൊണ്ടും തീകൊണ്ടും സ്നാനം കഴ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്നു വീശുമുറം കയ്യിൽ ഉണ്ടു; അവൻ കളത്തെ മുറ്റും വെടിപ്പാക്കി കോതമ്പു കളപ്പുരയിൽ കൂട്ടിവെ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ർ കെടാത്ത തീയിൽ ഇട്ടു ചുട്ടു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റ്റു പലതും അവൻ പ്രബോധിപ്പിച്ചു കൊണ്ടു ജനത്തോടു സുവിശേഷം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ഇടപ്രഭുവായ ഹെരോദാവു സഹോദരന്റെ ഭാര്യ ഹെരോദ്യനിമിത്തവും ഹെരോദാവു ചെയ്ത സകലദോഷ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വും യോഹന്നാൻ അവനെ ആക്ഷേപ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െല്ലാം ചെയ്തതു കൂടാതെ അവനെ തടവിൽ ആക്ക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ജനം എല്ലാം സ്നാനം ഏല്ക്കുകയിൽ യേശുവും സ്നാനം ഏറ്റു പ്രാർത്ഥിക്കുമ്പോൾ സ്വർഗ്ഗം തുറ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രിശുദ്ധാത്മാവു ദേഹരൂപത്തിൽ പ്രാവു എന്നപോലെ അവന്റെമേൽ ഇറങ്ങിവന്നു. നീ എന്റെ പ്രിയ പുത്ര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ിൽ ഞാൻ പ്രസാദിച്ചിരിക്കുന്നു എന്നു സ്വർഗ്ഗത്തിൽ നിന്നു ഒരു ശബ്ദവു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േശുവിന്നു താൻ പ്രവൃത്തി ആരംഭിക്കുമ്പോൾ ഏകദേശം മുപ്പതു വയസ്സായിരുന്നു. അവൻ യോസേഫ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ജനം വിചാര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ോസേഫ് ഹേലിയുടെ മകൻ, ഹേലി മത്ഥാത്തിന്റെ മകൻ, മത്ഥാത്ത് ലേവിയുടെ മകൻ, ലേവി മെൽക്കി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ൽക്കി യന്നായിയുടെ മകൻ, യ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ോസേഫിന്റെ മകൻ, യോസേഫ് മത്തഥ്യൊസിന്റെ മകൻ, മത്തഥ്യൊസ് ആമോസിന്റെ മകൻ, ആമോസ് നാഹൂമ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ഹൂം എസ്ളിയുടെ മകൻ, എസ്ളി നഗ്ഗായി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ഗ്ഗായി മയാത്തിന്റെ മകൻ, മയാത്ത് മത്തഥ്യൊസിന്റെ മകൻ, മത്തഥ്യൊസ് ശെമയിയുടെ മകൻ, ശെമയി യോസേഫ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, യോസേഫ് യോദ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ോദാ യോഹന്നാന്റെ മകൻ, യോഹന്നാൻ രേസയുടെ മകൻ, രേസ സൊരൊബാബേലിന്റെ മകൻ, സൊരൊബാബേൽ ശലഥീ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, ശലഥീയേൽ നേരി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േരി മെൽക്കിയുടെ മകൻ, മെൽക്കി അദ്ദിയുടെ മകൻ, അദ്ദി കോസാമിന്റെ മകൻ, കോസാം എല്മാദാമ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മാദാം ഏര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ഏർ യോസുവിന്റെ മകൻ, യോശു എലീയേസരിന്റെ മകൻ, എലീയേസർ യോരീമിന്റെ മകൻ, യോരീം മത്ഥാത്ത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ഥാത്ത് ലേവി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ലേവി ശിമ്യോന്റെ മകൻ, ശിമ്യോൻ യെഹൂദയുടെ മകൻ, യെഹൂദാ യോസേഫിന്റെ മകൻ, യോസേഫ് യോനാമ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നാം എല്യാക്കീമ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ല്യാക്കീം മെല്യാവിന്റെ മകൻ, മെല്യാവു മെന്നയുടെ മകൻ, മെന്നാ മത്തഥയുടെ മകൻ, മത്തഥാ നാഥാ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ഥാൻ ദാവീദ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ാവീദ് യിശ്ശായിയുടെ മകൻ, യിശ്ശായി ഓബേദിന്റെ മകൻ, ഓബേദ് ബോവസിന്റെ മകൻ, ബോവസ് സല്മോ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ല്മോൻ നഹശോ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ഹശോൻ അമ്മീനാദാബിന്റെ മകൻ, അമ്മീനാദാബ് അരാമിന്റെ മകൻ, അരാം എസ്രോന്റെ മകൻ, എസ്രോൻ പാരെസ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, പാരെസ് യേഹൂദയുട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െഹൂദാ യാക്കോബിന്റെ മകൻ, യാക്കോബ് യിസ്ഹാക്കിന്റെ മകൻ, യിസ്ഹാക്ക് അബ്രാഹാമിന്റെ മകൻ, അബ്രാഹ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റഹ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തേറഹ് നാഹോരിന്റെ മകൻ, നാഹോർ സെരൂഗിന്റെ മകൻ, സെരൂഗ് രെഗുവിന്റെ മകൻ, രെഗു ഫാലെഗിന്റെ മകൻ, ഫാലെഗ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ബെരിന്റെ മകൻ, ഏബെർ ശലാമിന്റെ മകൻ, ശലാം കയിനാ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കയിനാൻ അർഫക്സാദിന്റെ മകൻ, അർഫക്സാദ് ശേമിന്റെ മകൻ, ശേം നോഹയുടെ മകൻ, നോഹ ലാമേക്കി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ലാമേക്ക്ക് മെഥൂശലയുടെ മകൻ, മെഥൂശലാ ഹാനോക്കിന്റെ മകൻ, ഹാനോക്ക്ക് യാരെദിന്റെ മകൻ, യാരെ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െല്യേലിന്റെ മകൻ, മലെല്യേൽ കയിനാന്റെ മക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കയിനാൻ എനോശിന്റെ മകൻ, എനോശ് ശേത്തിന്റെ മകൻ, ശേത്ത് ആദാമിന്റെ മകൻ, ആദാം ദൈവത്തിന്റെ മക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2026-10-21T04:41:43Z</dcterms:created>
  <dcterms:modified xsi:type="dcterms:W3CDTF">2026-10-21T04:41:43Z</dcterms:modified>
  <dc:title>ലൂക്കൊസ്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