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ேயிருந்து வரும் இரும்பையும் வெண்கலத்தையும் இரும்பு நொறுக்கும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ேயிருந்து வரும் இரும்பையும் வெண்கலத்தையும் இரும்பு நொறுக்கும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কে বলেছিলেন, “এমন কি যদি মোশি এবং শমূযেল আমার কাছে যিহূদার লোকদের হয়ে প্রার্থন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ও আমি তাদের প্রতি করুণা করব না, যিরমিয়| যিহূদার লোকদের আমার কাছে আসতে দিও না| ওদের চলে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ওরা হয়তো তোমাকে জিজ্ঞেস করবে, ‘আমরা কোথায় যাব?’ তুমি ওদের একথা বলো: প্রভু যা বললেন,‘আমি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 মৃত্যুর জন্য মনোনীত করেছি| তারা মরবে| আমি তরবারি দিয়ে নিহত হবার জন্য কিছু মানুষকে নির্বাচ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 তারা তরবারির আঘাতেই মারা যাবে| আমি কিছু লোককে নির্বাচন করেছি অনাহারে মৃত্যুর জন্য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াহারেই মারা যাবে| আমি কিছু লোককে বন্দী করে বিদেশে পাঠাবার জন্য নির্বাচন করেছি, তারা বি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য়েদীদের মতো বন্দী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তাদের বিরুদ্ধে চার ধরণের ধ্বংসকারককে পাঠাব|’ এই হল প্রভুর বার্তা| ‘আমি তরবারি হাতে শএ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ব তাদের মারতে| আমি সেই মৃতদেহগুলি টেনে নিয়ে য়েতে কুকুর পাঠাব| আমি চিল, শকুন এবং বন্য জন্ত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ব তাদের মাংস খাওয়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যিহূদার লোকদের ভয়ঙ্কর এক উদাহরণ হিসেবে সারা বিশ্বের সামনে খাড়া করব| য়েহেতু যিহূদা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ষ্কিয়ের পুত্র মনঃশি জেরুশালেমে কুকর্ম করেছিল তাই আমিও যিহূদার সঙ্গে সেই একই জিনিষ কর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জেরুশালেম শহর কেউ তোমার জন্য দুঃখ অনুভব করবে না| কেউ দুঃখে তোমার জন্য কেঁদে উঠবে না| এমন কি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মন আছো এ কথা জিজ্ঞাসা করবার দায কারো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জেরুশালেম, তুমি আমায় ছেড়ে চলে গিয়েছিলে|” এই হল প্রভুর বার্তা| “বারবার তুমি আমাকে ছেড়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ো| তাই আমি তোমাকে শাস্তি দেব এবং ধ্বংস করব| তোমার শাস্তি পিছোতে পিছোতে আমি ক্লা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হূদার লোকদের আমি আমার কাঁটাযুক্ত দণ্ড দিয়ে তুলে আলাদা করে দেব| শহরের ফটকের সামনে থেকে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্ছিন্ন করে দেব| আমার লোকরা বদলায নি| তাই আমি তাদের ধ্বংস করব| আমি তাদের ছেলেমেযেদের সরিয়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িহূদার লোকরা, তোমাদের আমি তোমাদের শএুর কাছে দাস করে রাখবে| অচেনা এক দেশে তোমরা দাসত্ব করব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ণ্ড রুদ্ধ| আমার রোধ হল তপ্ত আগুনের মতোই এবং তোমরা তাতে পুড়ে ম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নেক স্ত্রী তাদের স্বামীকে হারাবে| সমুদ্রে যত বালি আছে তার থেকেও বেশী সংখ্যার বিধ্বা সেখান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আমি দুপুরে বয়ে আনব এক ধ্বংসকর্তাকে| সেই ধ্বংসকর্তা যিহূদার যুবকদের মাকে হত্যা করবে,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জন্য আমি শুধু ভয় আর যন্ত্রণা বয়ে আনবো| খুব শীঘ্রই আমি এটি ঘট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, আপনি আমাকে বুঝতে পেরেছেন| আমাকে মনে রেখে আমাকে রক্ষা করুন| লোকরা আমাকে আঘাত কর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য়োগ্য শাস্তি দিন| ওদের প্রতি আপনি য়ে ধৈর্য়্য়ের পরীক্ষা দিচ্ছেন তাতে আমি য়েন ধ্বংস হয়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ই| আমার সম্বন্ধে ভাবুন| আপনার জন্য য়ে কষ্ট ও যন্ত্রণা আমি ভোগ করছি সে ব্যাপারে একটু ভাবুন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দের শএু তরবারি হাতে আক্রমণ করে হত্যা করবে| যিহূদার জীবিত সমস্ত লোককে তারা হত্যা করবে|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য়ের হয়ত সাত জন পুত্র থাকবে, কিন্তু তার সব পুত্রই মারা যাবে| সেই মহিলা শুধু কাঁদতেই থাকবে যতক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না তার নিঃশ্বাস বন্ধ হয়ে যায়| সে মানসিক ভাবে সম্পূর্ণ বিপর্য়স্ত হয়ে পড়বে| তার উজ্জ্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গুলি দুঃখের অন্ধকার গ্রাস করে ন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পনার বার্তা আমার কাছে পৌঁছেছিল| আপনার কথাগুলো আমার কাছে এসেছিল এবং সেগুলি আমি হজম করে ফেল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বার্তা আমাকে খুশী করেছিল| আমাকে আপনার নামে ডাকতে পারবার জন্য আমি খুশী হয়েছিলাম| আপনার নাম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প্রভু সর্বশক্তিম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া, আমি (যিরমিয়) দুঃখিত য়ে তুমি আমায় জন্ম দিয়েছো| আমিই হচ্ছি সেই ব্যক্তি যাকে পুরো দেশ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ুক্ত ও সমালোচনা করতে হবে| আমি ধারদাতাও নই, ধারগ্রাহকও নই| তবু আমাকে প্রত্যেকে অভিশাপ দি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কখনও জনতার সঙ্গে বসিনি| য়েহেতু তারা আমাকে নিয়ে হাসাহাসি করেছিল| আমি নিজেকে নিয়ে বস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আপনার প্রভাব আমার ওপর রয়েছে| আমার চারপাশে অসততার জন্যই আপনি আমাকে এোধ দিয়ে ভর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, আমি সত্যিই আপনাকে ভাল ভাবে সেবা করেছি| আমার শএুরা যখন আমায় বিপদে ফেলেছিল তখন আম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্রার্থন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বুঝতে পারি না কেন এখনও আমি ব্যাথা বোধ করি| আমি বুঝতে পারি না কেন আমার ক্ষত সেরে ওঠ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মার মনে হয় আপনি বদলে গিয়েছেন| আপনি হলেন শুকিয়ে যাওয়া ঝর্ণা| কিংবা হঠাত্‌ জলের প্রবা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মে যাওয়া একটি ঝর্ণ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যিরমিয় তুমি জানো য়ে কেউ লোহাকে চূর্ণ করতে পারে না| এমন কি পিতলকেও নয়| আমি উত্তরের়লোহ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প্রভু বলেছিলেন, “যিরমিয়, তুমি নিজেকে বদলিযে আমার কাছে ফিরে এসো তাহলে তোমাকে শাস্তি 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যদি নিজেকে পরিবর্তন করে আমার কাছে ফিরে আস তাহলেই তুমি আমার সেবা করতে পারবে| ঐসব মূল্যহীন কথা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যদি তুমি গুরুত্বপূর্ণ কথা বলতে পারো তবেই তুমি আমার হয়ে কথা বলতে পারবে| যিহূদার লোকদের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দলে ফেলে তোমার কাছে ফিরে আসতে হবে যিরমিয়| কিন্তু তুমি নিজেকে তাদের মতো করে বদল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িহূদার লোকদের প্রচুর ধনসম্পত্তি আছে| আমি সেই সব সম্পত্তি অন্যদের মধ্যে বিলিযে দেব| ঐ লোকদের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সম্পত্তি কিনতে হবে না| কেন? কারণ যিহূদার লোকরা অনেক অনেক পাপ করেছে| তারা যিহূদার সর্বত্র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তোমাকে এমন শক্তিশালী করে তুলব য়ে লোকে ভাববে তুমি পিতলের দেওয়ালের মতো কঠিন| যিহূদার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ঙ্গে যুদ্ধ করলেও তোমাকে ওরা পরাজিত করতে পারবে না| কারণ আমি তোমার সঙ্গে আছি|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 এবং আমিই তোমাকে রক্ষা করব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আমি তোমাকে ঐসব দুষ্ট লোকদের হাত থেকে রক্ষা করব| ওরা তোমাকে ভয় দেখাবে| কিন্তু আমি তোমাকে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থেকে রক্ষা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2026-10-21T06:24:47Z</dcterms:created>
  <dcterms:modified xsi:type="dcterms:W3CDTF">2026-10-21T06:24:47Z</dcterms:modified>
  <dc:title>যিরমিয়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