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I will praise the LORD with my whole heart, in the assembly of the upright, and in the congreg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works of the LORD are great, sought out of all them that have pleasure therei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works of the LORD are great, sought out of all them that have pleasure therei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is work is honourable and glorious: and his righteousness endures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has made his wonderful works to be remembered: the LORD is gracious and full of compassio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has made his wonderful works to be remembered: the LORD is gracious and full of compassi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has given food unto them that fear him: he will ever be mindful of his covenan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showed his people the power of his works, that he may give them the heritage of the heathe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showed his people the power of his works, that he may give them the heritage of the heathe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works of his hands are verity and judgment; all his commandments are sur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stand fast for ever and ever, and are done in truth and uprightnes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stand fast for ever and ever, and are done in truth and uprightnes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sent redemption unto his people: he has commanded his covenant for ever: holy and reverend is his na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sent redemption unto his people: he has commanded his covenant for ever: holy and reverend is his na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fear of the LORD is the beginning of wisdom: a good understanding have all they that do his commandments: his praise endures for ev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fear of the LORD is the beginning of wisdom: a good understanding have all they that do his commandments: his praise endures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செம்மையானவர்களுடைய சங்கத்திலும் சபையிலும் கர்த்தரை முழு இருதயத்தோடும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செய்கைகள் பெரியவைகளும், அவைகளில் பிரியப்படுகிற எல்லார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ாயப்படுகிறவைகள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ெயல் மகிமையும் மகத்துவமுமுள்ளது, அவருடைய நீதி என்றென்றைக்கும் 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அதிசயமான கிரியைகளை நினைவுகூரும்படி செய்தார், கர்த்தர் இரக்கமும் மனஉருக்க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க்குப் பயந்தவர்களுக்கு ஆகாரம் கொடுத்தார்; தமது உடன்படிக்கையை என்றென்றைக்கும் நினை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ன் சுதந்தரத்தைத் தமது ஜனங்களுக்குக் கொடுத்ததினால் தமது கிரியைகளின் பெலத்தை அவர்கள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யப்படு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ரத்தின் கிரியைகள் சத்தியமும் நியாயமுமானவைகள்; அவருடைய கட்டளைகளெல்லாம் உண்மையான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என்றென்றைக்குமுள்ள சதாகாலங்களுக்கும் உறுதியானவைகள், அவைகள் உண்மையும் செம்மையும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ப்பட்ட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ஜனத்திற்கு மீட்பை அனுப்பி, தமது உடன்படிக்கையை நித்திய உடன்படிக்கையாகக் கட்டளையிட்ட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நாமம் பரிசுத்தமும் பயங்கரமும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யப்படுதலே ஞானத்தின் ஆரம்பம்; அவருடைய கற்பனைகளின்படி செய்கிற யாவ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ற்புத்தியுண்டு; அவர் புகழ்ச்சி என்றைக்கும் 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2026-11-02T20:54:12Z</dcterms:created>
  <dcterms:modified xsi:type="dcterms:W3CDTF">2026-11-02T20:54:12Z</dcterms:modified>
  <dc:title>சங்கீதம் : 111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