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வுனமாயிருக்கிறவர்களே, நீங்கள் மெய்யாய் நீதியைப் பேசுவீர்களோ? மனுபுத்திரரே, நியாயமாய்த் தீர்ப்புசெய்வீர்கள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வுனமாயிருக்கிறவர்களே, நீங்கள் மெய்யாய் நீதியைப் பேசுவீர்களோ? மனுபுத்திரரே, நியாயமாய்த் தீர்ப்புசெய்வீர்கள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தார நியாயக்கேடு செய்கிறீர்கள்; பூமியிலே உங்கள் கைகளின் கொடுமையை நிறுத்துக் கொட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் கர்ப்பத்தில் உற்பவித்ததுமுதல் பேதலிக்கிறார்கள்; தாயின் வயிற்றிலிருந்து பிறந்ததுமுதல் பொய் சொல்லி வழிதப்பிப் போ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ப்பத்தின் விஷத்திற்கு ஒப்பான விஷம் அவர்களில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ம்பாட்டிகள் விநோதமாய் ஊதினாலும் அவர்கள் ஊதும் சத்தத்திற்குச் செவிகொடாதபடிக்குத் தன்காதை அடைக்கிற செவிட்டு விரியனைப்போல் இ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அவர்கள் வாயிலுள்ள பற்களைத் தகர்த்துப்போடும்; கர்த்தாவே, பாலசிங்கங்களின் கடைவாய்ப்பற்களை நொறுக்கிப்போ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 சின்னபின்னமாய்ப் போகக்கட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 சின்னபின்னமாய்ப் போக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 காணா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 காணாதிரு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 சுழல்காற்றினால் அடித்துக்கொண்டுபோ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 சுழல்காற்றினால் அடித்துக்கொண்டுபோ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 உண்டென்றும் மனுஷன் சொல்ல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ઓ ન્યાયાધીશો, શું ખરેખર જે ન્યાય છે તે તમે બોલો છો? શું ખરેખર તમે લોકોનો નિષ્પક્ષપણે ન્યાય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ના, તમે કેવળ દુષ્ટતા કરવાના વિચાર કરો છે; તમારા હાથે જ તમે પૃથ્વી પર હિંસા થાય તેવું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ુષ્ટ માણસો જન્મથી જ ખોટા માગેર્ વળે છે; ત્યારથી જ દેવથી દૂર થાય છે, ને અસત્ય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નું વિષ સાપના વિષ જેવું છે, તેઓ તેમનાં કાન બંધ રાખે છે, તેઓ બહેરા સાપ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ગારુડી અતિ કુશળતાથી મહવર વગાડે છે, છતાંય તેનો સાદ સંભળા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દેવ, તમે તેઓના દાંત તોડી નાંખો; હે યહોવા, તમે યુવાન સિંહોની દાઢો તોડી પ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ૂકી ધરતી પર જેમ પાણી ચૂસાઇ જાય તેમ તેમને અદ્રશ્ય થવા દો; સુકાયેલા ઘાસની જેમ તેઓને કચડા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ગદાઇ જ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તેઓને કાદવમાં ઓગળતી જતી ગોકળગાય જેવા, અને જેણે સૂર્ય કદી જોયો નથી તેવા સમય પહેલા જન્મ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બાળકના જેવ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ા હાંલ્લાંને કાંટાનો તાપ લાગે તે પહેલાં, પછી તે લીલા હોય કે સૂકા, તો પણ, વંટોળિયો પળવા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સડીને લઇ જશે તેમ તેનાથી પણ વધુ ઝડપે યુવાન અને વૃદ્ધનો નાશ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ુષ્ટ લોકોએ તેના તરફ કરેલાં દુષ્ટ કાર્યો માટે તેને શિક્ષા થતી જોઇને સજ્જન વ્યકિતને આનંદ થશ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સૈનિક જેવો થશે, જેણે તેનાં શત્રુઓને હરા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ટે લોકો કહેશે કે, ન્યાયીજનને અવશ્ય બદલો મળે છે, સંસારમાં ખરેખર ન્યાય કરનાર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2026-10-20T09:21:21Z</dcterms:created>
  <dcterms:modified xsi:type="dcterms:W3CDTF">2026-10-20T09:21:21Z</dcterms:modified>
  <dc:title>ગીતશાસ્ત્ર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