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ப் பயப்படுகிற மனுஷன் எவனோ அவனுக்குத் தாம் தெரிந்துகொள்ளும் வழியைப் போதி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ப் பயப்படுகிற மனுஷன் எவனோ அவனுக்குத் தாம் தெரிந்துகொள்ளும் வழியைப் போதி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ஆத்துமா நன்மையில் தங்கும்; அவன் சந்ததி பூமியைச் சுதந்தரித்துக்கொள்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இரகசியம் அவருக்குப் பயந்தவர்களிடத்தில் இருக்கிறது; அவர்களுக்குத் தம்முடைய உடன்படிக்கையைத் தெரியப்படுத்த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ண்கள் எப்போதும் கர்த்தரை நோக்கிக் கொண்டிருக்கிறது; அவரே என் கால்களை வலைக்கு நீங்கலாக்கிவிட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ண்கள் எப்போதும் கர்த்தரை நோக்கிக் கொண்டிருக்கிறது; அவரே என் கால்களை வலைக்கு நீங்கலாக்கிவிட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நான் தனித்தவனும் சிறுமைப்படுகிறவனுமாய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இருதயத்தின் வியாகுலங்கள் பெருகியிருக்கிறது; என் இடுக்கண்களுக்கு என்னை நீங்கலாக்கிவி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ுன்பத்தையும் என் வருத்தத்தையும் பார்த்து, என் பாவங்களையெல்லாம் மன்னித்தருள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த்துருக்களைப் பாரும்; அவர்கள் பெருகியிருந்து, உக்கிரபகையாய் என்னைப் பகை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வைக் காப்பாற்றி என்னை விடுவியும்; நான் வெட்கப்பட்டுப்போகாதபடி செய்யும்; உம்மை நம்பிய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வைக் காப்பாற்றி என்னை விடுவியும்; நான் வெட்கப்பட்டுப்போகாதபடி செய்யும்; உம்மை நம்பியிரு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த்தமமும் நேர்மையும் என்னைக்காக்கக்கடவது; நான் உமக்குக் காத்திர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ே, இஸ்ரவேலை அவனுடைய எல்லா இக்கட்டுகளுக்கும் நீங்கலாக்கி மீட்டுவி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உம்மை நம்பியிருக்கிறேன், நான் வெட்கப்பட்டுப்போகாதபடி செய்யும்; என் சத்துருக்கள் என்னை மேற்கொண்டு மகிழவிடாதே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உம்மை நம்பியிருக்கிறேன், நான் வெட்கப்பட்டுப்போகாதபடி செய்யும்; என் சத்துருக்கள் என்னை மேற்கொண்டு மகிழவிடாதே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ை நோக்கிக் காத்திருக்கிற ஒருவரும் வெட்கப்பட்டுப் போகாதபடி செய்யும்; முகாந்தரமில்லாமல் துரோகம்பண்ணுகிறவர்கள் வெட்கப்பட்டுப் போவார்கள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ை நோக்கிக் காத்திருக்கிற ஒருவரும் வெட்கப்பட்டுப் போகாதபடி செய்யும்; முகாந்தரமில்லாமல் துரோகம்பண்ணுகிறவர்கள் வெட்கப்பட்டுப் போவார்கள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உம்முடைய வழிகளை எனக்குத் தெரிவியும்; உம்முடைய பாதைகளை எனக்குப் போதித்தருள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த்தியத்திலே என்னை நடத்தி, என்னைப் போதித்தருளும்; நீரே என் இரட்சிப்பின் தேவன், உம்மை நோக்கி நாள் முழுதும் காத்த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த்தியத்திலே என்னை நடத்தி, என்னைப் போதித்தருளும்; நீரே என் இரட்சிப்பின் தேவன், உம்மை நோக்கி நாள் முழுதும் காத்த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உம்முடைய இரக்கங்களையும் உம்முடைய காருணியங்களையும் நினைத்தருளும், அவைகள் அநாதிகாலமுதல் இருக்கிறத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உம்முடைய இரக்கங்களையும் உம்முடைய காருணியங்களையும் நினைத்தருளும், அவைகள் அநாதிகாலமுதல் இருக்கிற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ளவயதின் பாவங்களையும் என் மீறுதல்களையும் நினையாதிரும்; கர்த்தாவே, உம்முடைய தயவினிமித்தம் என்னை உமது கிருபையின்படியே நினைத்தருள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ளவயதின் பாவங்களையும் என் மீறுதல்களையும் நினையாதிரும்; கர்த்தாவே, உம்முடைய தயவினிமித்தம் என்னை உமது கிருபையின்படியே நினைத்தருள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ல்லவரும் உத்தமருமாயிருக்கிறார்; ஆகையால் பாவிகளுக்கு வழியைத் தெரிவி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ந்தகுணமுள்ளவர்களை நியாயத்திலே நடத்தி, சாந்தகுணமுள்ளவர்களுக்குத் தமது வழியைப் போதி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உடன்படிக்கையையும் அவருடைய சாட்சிகளையும் கைக்கொள்ளுகிறவர்களுக்கு, அவருடைய பாதைகளெல்லாம் கிருபையும் சத்தியமுமானவை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என் அக்கிரமம் பெரிது; உம்முடைய நாமத்தினிமித்தம் அதை மன்னித்தருள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என் அக்கிரமம் பெரிது; உம்முடைய நாமத்தினிமித்தம் அதை மன்னித்த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দি কোন লোক প্রভুকেই অনুসরণ করবে বলে মনোনীত করে, তাহলে ঈশ্বর তাকে বেঁচে থাকবার শ্রেষ্ঠ রাস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ই লোক ভাল জিনিস উপভোগ করতে পারবে, এবং তাঁর সন্তানরা ঈশ্বরের প্রতিশ্রুত ভূখণ্ড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তাঁর গূঢ় কথা তাঁর অনুগামীদের বলেন| তাঁর চুক্তি সম্পর্কে তিনি তাদের শিক্ষা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াহায্যের জন্য আমি সর্বদাই প্রভুর দিকে চেয়ে থাকি| তিনি সর্বদাই আমাকে সমস্যার জাল থেকে ম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হে প্রভু, আমি নিঃসহায় এবং নিঃসঙ্গ| আমার দিকে মুখ ফেরান, আমায় কৃপ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াকে আমার সংকটসমূহ থেকে মুক্ত করুন| আমার সমস্যাগুলির সমাধান করতে আমায় সাহায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ার প্রচেষ্টা ও সমস্যার দিকে দৃষ্টিপাত করুন| আমার সকল পাপ থেকে আমায় ক্ষমা কর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ার য়েসব শত্রু আছে তাদের দিকে দেখুন| তারা আমায় ঘৃণা করে, আমায় আঘাত করতে চ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হে ঈশ্বর, আমায় রক্ষা করুন এবং আমায় উদ্ধার করুন| আমি আপনার ওপর নির্ভর করি| দয়া করে আমায় হতা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হে ঈশ্বর, আপনি প্রকৃতই ভাল| আমি আপনাতে নির্ভর করি, তাই আমায়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হে ঈশ্বর, ইস্রায়েলের লোকদের, তাদের শত্রুদের হাত থেকে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আমি নিজেকে আপনার হাতে সমর্পণ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ে আমার ঈশ্বর, আমি আপনাতে আস্থা রাখি| তাই আমাকে লজ্জিত করবেন না| আমার শত্রুরা য়েন আমা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য়লাভ ন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দি কোন ব্যক্তি আপনার ওপর নির্ভর করে, সে কখনও হতাশাগ্রস্থ হবে না| কিন্তু বিশ্বাসঘাতকরা হতাশ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কিছুই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ে প্রভু, আপনার পথগুলি আমাকে দেখান| আপনার পথ সম্পর্কে আমায় শিক্ষা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য় পরিচালিত করুন এবং আপনার সত্য সম্পর্কে আমায় শিক্ষা দিন| আপনিই আমার ঈশ্বর, আমার পরিত্রা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দিন আমি আপনার ওপর নির্ভর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প্রভু, আমার প্রতি দয়া করে আমায় স্মরণ করবেন| য়ে কোমল ভালোবাসা আপনি আমায় চিরদিন দিয়ে এস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ভালোবাসা আমার প্রতি প্রদর্শন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ার তরুণ বযসের কৃত কুকর্ম ও পাপ আপনি স্মরণে রাখবেন না| হে প্রভু, আপনার সুনামের জন্য,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বেসে স্মরণ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প্রকৃতপক্ষেই ভাল এবং সত্‌| তিনি পাপীদের ঠিক পথে জীবনযাপন করবার শিক্ষা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রা বিনীত, তাদেরই তিনি তাঁর পথগুলি শেখান| তিনি ন্যায়পথে তাদের পরিচালি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ই রাজা, যারা তাঁর চুক্তি এবং প্রতিশ্রুতি অনুসরণ করে তিনি তাদের প্রতি সত্যনিষ্ঠ হ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ে প্রভু, আমি অনেক পাপ কাজ করেছি| কিন্তু আপনার মহত্ব দেখাবার জন্য, আমি যা যা করেছিলাম, সে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ই আপনি ক্ষম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2026-10-22T07:51:02Z</dcterms:created>
  <dcterms:modified xsi:type="dcterms:W3CDTF">2026-10-22T07:51:02Z</dcterms:modified>
  <dc:title>গীতসংহিতা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