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5137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ல்வாரியே கல்வாரி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ப்பற்ற கல்வாரி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ல்மனம் மாற்ற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னிவுள்ள கல்வாரி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னின் நித்ய அன்ப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ில் தொனிக்கின்ற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ேதனையின் இரத்தம் தாரைய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ந்துது மானிடனே உனக்க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யங்கள் ஐந்ததுவும் ஐ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டத்தை இரட்சிக்க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யகனை நம்பி ஜீவனுக்கு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ெல்ல தீயனைத் தள்ளிவிடு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த்தை மட்டுமல்ல உ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ோயையும் நீக்கிட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யத்தை நீக்கி விசுவாசம் கொண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ட்சமாய் அவரண்டை வ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த்தானின் தலைய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லுவையில் நசுக்கின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கலத்தையும் ஜெயித்த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ீக்கிரம் வருகி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">
  <a:themeElements>
    <a:clrScheme name="Theme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2026-11-01T12:11:41Z</dcterms:created>
  <dcterms:modified xsi:type="dcterms:W3CDTF">2026-11-01T12:11:41Z</dcterms:modified>
  <dc:title>துதிப் பாடல்கள் : 1053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