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the rose of Sharon, and the lily of the valley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lily among thorns, so is my love among the daughter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lily among thorns, so is my love among the daughter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the apple tree among the trees of the wood, so is my beloved among the sons. I sat down under his shadow with great delight, and his fruit was sweet to my tast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the apple tree among the trees of the wood, so is my beloved among the sons. I sat down under his shadow with great delight, and his fruit was sweet to my tast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brought me to the banqueting house, and his banner over me was lov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tay me with flagons, comfort me with apples: for I am sick of lov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tay me with flagons, comfort me with apples: for I am sick of lov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left hand is under my head, and his right hand does embrace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charge you, O all of you daughters of Jerusalem, by the roes, and by the hinds of the field, that all of you stir not up, nor awake my love, till he pleas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charge you, O all of you daughters of Jerusalem, by the roes, and by the hinds of the field, that all of you stir not up, nor awake my love, till he plea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voice of my beloved! behold, he comes leaping upon the mountains, skipping upon the hill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y beloved is like a roe or a young hart: behold, he stands behind our wall, he looks forth at the windows, showing himself through the latti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y beloved is like a roe or a young hart: behold, he stands behind our wall, he looks forth at the windows, showing himself through the lattic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beloved spoke, and said unto me, Rise up, my love, my fair one, and come awa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, lo, the winter is past, the rain is over and gone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flowers appear on the earth; the time of the singing of birds has come, and the voice of the turtle is heard in our land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flowers appear on the earth; the time of the singing of birds has come, and the voice of the turtle is heard in our land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fig tree puts forth her green figs, and the vines with the tender grape give a good smell. Arise, my love, my fair one, and come awa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fig tree puts forth her green figs, and the vines with the tender grape give a good smell. Arise, my love, my fair one, and come awa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my dove, that are in the clefts of the rock, in the secret places of the stairs, let me see your countenance, let me hear your voice; for sweet is your voice, and your countenance is comel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my dove, that are in the clefts of the rock, in the secret places of the stairs, let me see your countenance, let me hear your voice; for sweet is your voice, and your countenance is comel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my dove, that are in the clefts of the rock, in the secret places of the stairs, let me see your countenance, let me hear your voice; for sweet is your voice, and your countenance is comel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ake us the foxes, the little foxes, that spoil the vines: for our vines have tender grap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ake us the foxes, the little foxes, that spoil the vines: for our vines have tender grap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y beloved is mine, and I am his: he feeds among the lili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il the day break, and the shadows flee away, turn, my beloved, and be you like a roe or a young hart upon the mountains of Beth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il the day break, and the shadows flee away, turn, my beloved, and be you like a roe or a young hart upon the mountains of Beth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ாரோனின் ரோஜாவும், பள்ளத்தாக்குகளின் லீலிபுஷ்பமு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ள்ளுகளுக்குள்ளே லீலிபுஷ்பம் எப்படியிருக்கிறதோ, அப்படியே குமாரத்திகளுக்குள்ளே என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ானவளும் இருக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ட்டுமரங்களுக்குள்ளே கிச்சிலிமரம் எப்படியிருக்கிறதோ, அப்படியே குமாரருக்குள்ளே என் நேச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ர்; அதின் நிழலிலே வாஞ்சையாய் உட்காருகிறேன், அதின் கனி என் வாய்க்கு மதுர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விருந்துசாலைக்கு அழைத்துக்கொண்டுபோனார்; என்மேல் பறந்த அவருடைய கொடி நேச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ரசத்தால் என்னைத் தேற்றுங்கள், கிச்சிலிப்பழங்களால் என்னை ஆற்றுங்கள்; நேச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ோகமடை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டதுகை என் தலையின்கீழ் இருக்கிறது; அவர் வலதுகை என்னை அணைத்துக்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குமாரத்திகளே! எனக்குப் பிரியமானவளுக்கு மனதாகுமட்டும், நீங்கள் அவளை விழிக்கப்பண்ண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என் நேசருடைய சத்தம்! இதோ, அவர் மலைகள்மேல் குதித்தும் மேடுகள்மேல் துள்ளியும் வ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ேசர் வெளிமானுக்கும் மரைக்குட்டிக்கும் ஒப்பாயிருக்கிறார்; இதோ, அவர் எங்கள் மதிலுக்குப்புறம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ு, பலகணி வழியாய்ப் பார்த்து, கிராதியின் வழியாய்த் தமது மலர்ந்த முகத்தைக் காண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என்னோடே பேசி: என் பிரியமே! என் ரூபவதியே! எழுந்து 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மாரிகாலம் சென்றது, மழைபெய்து ஒழ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லே புஷ்பங்கள் காணப்படுகிறது குருவிகள் பாடுங்காலம் வந்தது, காட்டுப்புறாவின் ச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ில் கேட்க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் காய்காய்த்தது; திராட்சக்கொடிகள் பூப்பூத்து வாசனையும் பரிமளிக்கிறது; என் பிரியமே!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ூபவதியே! நீ எழுந்துவ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ன்மலையின் வெடிப்புகளிலும் சிகரங்களின் மறைவிடங்களிலும் தங்குகிற என் புறாவே! உன் முக ரூப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ாண்பி, உன் சத்தத்தை நான் கேட்கட்டும்; உன் சத்தம் இன்பமும் உன் முகரூபம் அழகுமாயி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ாட்சத்தோட்டங்களைக் காக்கிற குழிநரிகளையும் சிறுநரிகளையும் நமக்குப் பிடியுங்கள்; ந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த்தோட்டங்கள் பூவும் பிஞ்சுமா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நேசர் என்னுடையவர், நான் அவருடையவள். அவர் லீலி புஷ்பங்களுக்குள்ளே மே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ேசரே! பகல் குளிர்ச்சியாகி, நிழல் சாய்ந்துபோகும்வரைக்கும், நீர் திரும்பி, கு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ப்புமான கன்மலைகளில் குதித்துவரும் கலைமானுக்கும் மரைகளின் குட்டிக்கும் சமான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2026-09-17T00:33:45Z</dcterms:created>
  <dcterms:modified xsi:type="dcterms:W3CDTF">2026-09-17T00:33:45Z</dcterms:modified>
  <dc:title>உன்னதப்பாட்டு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